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8"/>
  </p:notesMasterIdLst>
  <p:sldIdLst>
    <p:sldId id="258" r:id="rId2"/>
    <p:sldId id="260" r:id="rId3"/>
    <p:sldId id="261" r:id="rId4"/>
    <p:sldId id="262"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4B0509-B3F5-438A-A9B2-9C7D7F9C174B}" type="datetimeFigureOut">
              <a:rPr lang="en-US" smtClean="0"/>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DBC687-0830-4A48-982E-6559A4D1DCE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1F12481-66EB-403D-A281-7E489DB4D06E}" type="datetimeFigureOut">
              <a:rPr lang="en-US" smtClean="0"/>
              <a:pPr/>
              <a:t>5/19/2017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F2B1432-67C6-4FC9-8BB5-B201057C43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F12481-66EB-403D-A281-7E489DB4D06E}" type="datetimeFigureOut">
              <a:rPr lang="en-US" smtClean="0"/>
              <a:pPr/>
              <a:t>5/19/2017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F2B1432-67C6-4FC9-8BB5-B201057C43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F12481-66EB-403D-A281-7E489DB4D06E}" type="datetimeFigureOut">
              <a:rPr lang="en-US" smtClean="0"/>
              <a:pPr/>
              <a:t>5/19/2017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F2B1432-67C6-4FC9-8BB5-B201057C43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F12481-66EB-403D-A281-7E489DB4D06E}" type="datetimeFigureOut">
              <a:rPr lang="en-US" smtClean="0"/>
              <a:pPr/>
              <a:t>5/19/2017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F2B1432-67C6-4FC9-8BB5-B201057C434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1F12481-66EB-403D-A281-7E489DB4D06E}" type="datetimeFigureOut">
              <a:rPr lang="en-US" smtClean="0"/>
              <a:pPr/>
              <a:t>5/19/2017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F2B1432-67C6-4FC9-8BB5-B201057C4346}"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F12481-66EB-403D-A281-7E489DB4D06E}" type="datetimeFigureOut">
              <a:rPr lang="en-US" smtClean="0"/>
              <a:pPr/>
              <a:t>5/19/2017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F2B1432-67C6-4FC9-8BB5-B201057C434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1F12481-66EB-403D-A281-7E489DB4D06E}" type="datetimeFigureOut">
              <a:rPr lang="en-US" smtClean="0"/>
              <a:pPr/>
              <a:t>5/19/2017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F2B1432-67C6-4FC9-8BB5-B201057C434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1F12481-66EB-403D-A281-7E489DB4D06E}" type="datetimeFigureOut">
              <a:rPr lang="en-US" smtClean="0"/>
              <a:pPr/>
              <a:t>5/19/2017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F2B1432-67C6-4FC9-8BB5-B201057C434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1F12481-66EB-403D-A281-7E489DB4D06E}" type="datetimeFigureOut">
              <a:rPr lang="en-US" smtClean="0"/>
              <a:pPr/>
              <a:t>5/19/2017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F2B1432-67C6-4FC9-8BB5-B201057C43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1F12481-66EB-403D-A281-7E489DB4D06E}" type="datetimeFigureOut">
              <a:rPr lang="en-US" smtClean="0"/>
              <a:pPr/>
              <a:t>5/19/2017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F2B1432-67C6-4FC9-8BB5-B201057C434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1F12481-66EB-403D-A281-7E489DB4D06E}" type="datetimeFigureOut">
              <a:rPr lang="en-US" smtClean="0"/>
              <a:pPr/>
              <a:t>5/19/2017</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F2B1432-67C6-4FC9-8BB5-B201057C4346}"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1F12481-66EB-403D-A281-7E489DB4D06E}" type="datetimeFigureOut">
              <a:rPr lang="en-US" smtClean="0"/>
              <a:pPr/>
              <a:t>5/19/2017</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F2B1432-67C6-4FC9-8BB5-B201057C43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Some Thoughts on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Health, Fitness, Exercise and their benefits</a:t>
            </a:r>
          </a:p>
          <a:p>
            <a:endParaRPr lang="en-US" dirty="0"/>
          </a:p>
          <a:p>
            <a:r>
              <a:rPr lang="en-US" dirty="0" smtClean="0"/>
              <a:t>by</a:t>
            </a:r>
          </a:p>
          <a:p>
            <a:r>
              <a:rPr lang="en-US" dirty="0" smtClean="0"/>
              <a:t>Gofitmantra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   Physical fitness is a multidimensional state of being. Physical fitness is the body’s ability to function efficiently and effectively. It is a state of being that consists of health-related and skill-related physical fitness components. Each of which contribute to total quality of life.</a:t>
            </a:r>
          </a:p>
          <a:p>
            <a:endParaRPr lang="en-US" dirty="0" smtClean="0"/>
          </a:p>
          <a:p>
            <a:pPr>
              <a:buNone/>
            </a:pPr>
            <a:r>
              <a:rPr lang="en-US" dirty="0" smtClean="0"/>
              <a:t>                               </a:t>
            </a:r>
            <a:r>
              <a:rPr lang="en-US" sz="3400" b="1" dirty="0" smtClean="0"/>
              <a:t>Need for Fitness</a:t>
            </a:r>
          </a:p>
          <a:p>
            <a:r>
              <a:rPr lang="en-US" dirty="0" smtClean="0"/>
              <a:t>Effective work</a:t>
            </a:r>
          </a:p>
          <a:p>
            <a:r>
              <a:rPr lang="en-US" dirty="0" smtClean="0"/>
              <a:t>Good health</a:t>
            </a:r>
          </a:p>
          <a:p>
            <a:r>
              <a:rPr lang="en-US" dirty="0" smtClean="0"/>
              <a:t>Face emergencies</a:t>
            </a:r>
          </a:p>
          <a:p>
            <a:r>
              <a:rPr lang="en-US" dirty="0" smtClean="0"/>
              <a:t>Enjoyable leisure</a:t>
            </a:r>
          </a:p>
          <a:p>
            <a:r>
              <a:rPr lang="en-US" dirty="0" smtClean="0"/>
              <a:t>Value of fitness</a:t>
            </a:r>
          </a:p>
          <a:p>
            <a:r>
              <a:rPr lang="en-US" dirty="0" smtClean="0"/>
              <a:t>Look good</a:t>
            </a:r>
          </a:p>
          <a:p>
            <a:r>
              <a:rPr lang="en-US" dirty="0" smtClean="0"/>
              <a:t>Feel good</a:t>
            </a:r>
          </a:p>
          <a:p>
            <a:r>
              <a:rPr lang="en-US" dirty="0" smtClean="0"/>
              <a:t>Be healthy</a:t>
            </a:r>
            <a:endParaRPr lang="en-US" dirty="0"/>
          </a:p>
        </p:txBody>
      </p:sp>
      <p:sp>
        <p:nvSpPr>
          <p:cNvPr id="3" name="Title 2"/>
          <p:cNvSpPr>
            <a:spLocks noGrp="1"/>
          </p:cNvSpPr>
          <p:nvPr>
            <p:ph type="title"/>
          </p:nvPr>
        </p:nvSpPr>
        <p:spPr/>
        <p:txBody>
          <a:bodyPr/>
          <a:lstStyle/>
          <a:p>
            <a:r>
              <a:rPr lang="en-US" dirty="0" smtClean="0"/>
              <a:t>Fitness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800" dirty="0" smtClean="0"/>
              <a:t>   Activity requiring physical effort, carried out to sustain or improve health and fitness. Exercise delivers oxygen and nutrients to your tissues and helps your cardiovascular system work more efficiently. And when your heart and lung health improve, you have more energy to tackle daily chores.</a:t>
            </a:r>
          </a:p>
          <a:p>
            <a:pPr>
              <a:buNone/>
            </a:pPr>
            <a:endParaRPr lang="en-US" sz="1800" dirty="0" smtClean="0"/>
          </a:p>
        </p:txBody>
      </p:sp>
      <p:sp>
        <p:nvSpPr>
          <p:cNvPr id="3" name="Title 2"/>
          <p:cNvSpPr>
            <a:spLocks noGrp="1"/>
          </p:cNvSpPr>
          <p:nvPr>
            <p:ph type="title"/>
          </p:nvPr>
        </p:nvSpPr>
        <p:spPr/>
        <p:txBody>
          <a:bodyPr/>
          <a:lstStyle/>
          <a:p>
            <a:r>
              <a:rPr lang="en-US" dirty="0" smtClean="0"/>
              <a:t>Exercise</a:t>
            </a:r>
            <a:endParaRPr lang="en-US" dirty="0"/>
          </a:p>
        </p:txBody>
      </p:sp>
      <p:pic>
        <p:nvPicPr>
          <p:cNvPr id="4" name="Picture 3" descr="ghgh.jpg"/>
          <p:cNvPicPr>
            <a:picLocks noChangeAspect="1"/>
          </p:cNvPicPr>
          <p:nvPr/>
        </p:nvPicPr>
        <p:blipFill>
          <a:blip r:embed="rId2"/>
          <a:stretch>
            <a:fillRect/>
          </a:stretch>
        </p:blipFill>
        <p:spPr>
          <a:xfrm>
            <a:off x="914400" y="3048000"/>
            <a:ext cx="7620000" cy="3276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92500" lnSpcReduction="10000"/>
          </a:bodyPr>
          <a:lstStyle/>
          <a:p>
            <a:pPr>
              <a:buNone/>
            </a:pPr>
            <a:r>
              <a:rPr lang="en-US" sz="1800" dirty="0" smtClean="0"/>
              <a:t>    Healthy eating means eating a variety of foods that "Good For You“ give you the nutrients you need to maintain your health, have energy and feel good. These nutrients include protein, carbohydrates, fat, water, vitamins, and minerals. Nutrition is important for everyone. Eating well along with being active can also lower your risk of disease and help you reach and maintain a healthy weight.</a:t>
            </a:r>
          </a:p>
          <a:p>
            <a:pPr>
              <a:buNone/>
            </a:pPr>
            <a:endParaRPr lang="en-US" sz="1800" dirty="0" smtClean="0"/>
          </a:p>
          <a:p>
            <a:pPr>
              <a:buNone/>
            </a:pPr>
            <a:r>
              <a:rPr lang="en-US" sz="1800" dirty="0" smtClean="0"/>
              <a:t>    A healthy diet may help to prevent certain serious diseases such as heart disease, stroke and diabetes. It may also help to reduce your risk of developing some cancers. If you become sick, eating a healthy diet may help you to recover more quickly. </a:t>
            </a:r>
          </a:p>
          <a:p>
            <a:pPr>
              <a:buNone/>
            </a:pPr>
            <a:r>
              <a:rPr lang="en-US" sz="1800" dirty="0" smtClean="0"/>
              <a:t>                </a:t>
            </a:r>
          </a:p>
          <a:p>
            <a:pPr>
              <a:buNone/>
            </a:pPr>
            <a:r>
              <a:rPr lang="en-US" sz="1800" b="1" dirty="0" smtClean="0"/>
              <a:t>                           </a:t>
            </a:r>
            <a:r>
              <a:rPr lang="en-US" sz="2600" b="1" dirty="0" smtClean="0"/>
              <a:t>What </a:t>
            </a:r>
            <a:r>
              <a:rPr lang="en-US" sz="2600" b="1" dirty="0" smtClean="0"/>
              <a:t>makes up a healthy diet?</a:t>
            </a:r>
          </a:p>
          <a:p>
            <a:pPr>
              <a:buNone/>
            </a:pPr>
            <a:r>
              <a:rPr lang="en-US" sz="1800" dirty="0" smtClean="0"/>
              <a:t>    </a:t>
            </a:r>
          </a:p>
          <a:p>
            <a:pPr>
              <a:buNone/>
            </a:pPr>
            <a:r>
              <a:rPr lang="en-US" sz="1800" dirty="0" smtClean="0"/>
              <a:t>    As a general rule, vegetables, fruits and starchy foods should provide the bulk of most of your meals. The remaining part of your diet should be made up from milk and dairy foods and protein foods. You should limit the amount of foods and drinks that are high in fat or sugar.</a:t>
            </a:r>
            <a:endParaRPr lang="en-US" sz="1800" dirty="0"/>
          </a:p>
        </p:txBody>
      </p:sp>
      <p:sp>
        <p:nvSpPr>
          <p:cNvPr id="3" name="Title 2"/>
          <p:cNvSpPr>
            <a:spLocks noGrp="1"/>
          </p:cNvSpPr>
          <p:nvPr>
            <p:ph type="title"/>
          </p:nvPr>
        </p:nvSpPr>
        <p:spPr/>
        <p:txBody>
          <a:bodyPr>
            <a:normAutofit fontScale="90000"/>
          </a:bodyPr>
          <a:lstStyle/>
          <a:p>
            <a:r>
              <a:rPr lang="en-US" dirty="0" smtClean="0"/>
              <a:t>Healthy </a:t>
            </a:r>
            <a:r>
              <a:rPr lang="en-US" dirty="0" smtClean="0"/>
              <a:t>Eating</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buNone/>
            </a:pPr>
            <a:r>
              <a:rPr lang="en-US" dirty="0" smtClean="0"/>
              <a:t>   The term "yoga" comes from a Sanskrit word meaning "union." Yoga combines physical exercises, mental meditation, and breathing techniques to strengthen the muscles and relieve stress.             </a:t>
            </a:r>
          </a:p>
          <a:p>
            <a:pPr>
              <a:buNone/>
            </a:pPr>
            <a:endParaRPr lang="en-US" dirty="0" smtClean="0"/>
          </a:p>
          <a:p>
            <a:pPr>
              <a:buNone/>
            </a:pPr>
            <a:r>
              <a:rPr lang="en-US" dirty="0" smtClean="0"/>
              <a:t>   </a:t>
            </a:r>
            <a:r>
              <a:rPr lang="en-US" sz="3100" b="1" dirty="0" smtClean="0"/>
              <a:t>BENEFITS OF YOGA</a:t>
            </a:r>
          </a:p>
          <a:p>
            <a:endParaRPr lang="en-US" dirty="0" smtClean="0"/>
          </a:p>
          <a:p>
            <a:pPr>
              <a:buNone/>
            </a:pPr>
            <a:r>
              <a:rPr lang="en-US" dirty="0" smtClean="0"/>
              <a:t>                   </a:t>
            </a:r>
            <a:r>
              <a:rPr lang="en-US" b="1" dirty="0" smtClean="0"/>
              <a:t>PHYSICAL BENEFITS</a:t>
            </a:r>
          </a:p>
          <a:p>
            <a:endParaRPr lang="en-US" dirty="0" smtClean="0"/>
          </a:p>
          <a:p>
            <a:r>
              <a:rPr lang="en-US" dirty="0" smtClean="0"/>
              <a:t>Creates a toned, flexible, and strong body</a:t>
            </a:r>
          </a:p>
          <a:p>
            <a:r>
              <a:rPr lang="en-US" dirty="0" smtClean="0"/>
              <a:t>Helps maintain a balanced metabolism</a:t>
            </a:r>
          </a:p>
          <a:p>
            <a:r>
              <a:rPr lang="en-US" dirty="0" smtClean="0"/>
              <a:t>Enhances functioning of respiratory and digestive</a:t>
            </a:r>
          </a:p>
          <a:p>
            <a:r>
              <a:rPr lang="en-US" dirty="0" smtClean="0"/>
              <a:t>Can reduce blood pressure</a:t>
            </a:r>
          </a:p>
          <a:p>
            <a:r>
              <a:rPr lang="en-US" dirty="0" smtClean="0"/>
              <a:t>Improves efficiency of lungs</a:t>
            </a:r>
          </a:p>
          <a:p>
            <a:r>
              <a:rPr lang="en-US" dirty="0" smtClean="0"/>
              <a:t>Enhances sleep endocrine, reproductive and elimination systems</a:t>
            </a:r>
          </a:p>
          <a:p>
            <a:r>
              <a:rPr lang="en-US" dirty="0" smtClean="0"/>
              <a:t>Promotes cardiovascular and circulatory health</a:t>
            </a:r>
          </a:p>
          <a:p>
            <a:r>
              <a:rPr lang="en-US" dirty="0" smtClean="0"/>
              <a:t>Relieves pain and Improves balance</a:t>
            </a:r>
          </a:p>
          <a:p>
            <a:r>
              <a:rPr lang="en-US" dirty="0" smtClean="0"/>
              <a:t>Improves athletic performance, posture and energy level</a:t>
            </a:r>
          </a:p>
          <a:p>
            <a:endParaRPr lang="en-US" dirty="0"/>
          </a:p>
        </p:txBody>
      </p:sp>
      <p:sp>
        <p:nvSpPr>
          <p:cNvPr id="3" name="Title 2"/>
          <p:cNvSpPr>
            <a:spLocks noGrp="1"/>
          </p:cNvSpPr>
          <p:nvPr>
            <p:ph type="title"/>
          </p:nvPr>
        </p:nvSpPr>
        <p:spPr/>
        <p:txBody>
          <a:bodyPr/>
          <a:lstStyle/>
          <a:p>
            <a:r>
              <a:rPr lang="en-US" dirty="0" smtClean="0"/>
              <a:t>Yoga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t>                  </a:t>
            </a:r>
            <a:r>
              <a:rPr lang="en-US" b="1" dirty="0" smtClean="0"/>
              <a:t>MENTAL BENEFITS</a:t>
            </a:r>
          </a:p>
          <a:p>
            <a:endParaRPr lang="en-US" dirty="0" smtClean="0"/>
          </a:p>
          <a:p>
            <a:r>
              <a:rPr lang="en-US" dirty="0" smtClean="0"/>
              <a:t>Calms the Mind, Reduces Stress and Anxiety</a:t>
            </a:r>
          </a:p>
          <a:p>
            <a:r>
              <a:rPr lang="en-US" dirty="0" smtClean="0"/>
              <a:t>Attunes us to the Environment</a:t>
            </a:r>
          </a:p>
          <a:p>
            <a:r>
              <a:rPr lang="en-US" dirty="0" smtClean="0"/>
              <a:t>Concentration and Mental Clarity are Enhanced</a:t>
            </a:r>
          </a:p>
          <a:p>
            <a:r>
              <a:rPr lang="en-US" dirty="0" smtClean="0"/>
              <a:t>Encourages positive thoughts and self-acceptance</a:t>
            </a:r>
          </a:p>
          <a:p>
            <a:r>
              <a:rPr lang="en-US" dirty="0" smtClean="0"/>
              <a:t>Promotes Flexibility</a:t>
            </a:r>
          </a:p>
          <a:p>
            <a:pPr>
              <a:buNone/>
            </a:pPr>
            <a:endParaRPr lang="en-US" dirty="0" smtClean="0"/>
          </a:p>
          <a:p>
            <a:pPr>
              <a:buNone/>
            </a:pPr>
            <a:endParaRPr lang="en-US" dirty="0" smtClean="0"/>
          </a:p>
          <a:p>
            <a:pPr>
              <a:buNone/>
            </a:pPr>
            <a:r>
              <a:rPr lang="en-US" b="1" dirty="0" smtClean="0"/>
              <a:t>                        SPIRITUAL BENEFITS</a:t>
            </a:r>
          </a:p>
          <a:p>
            <a:pPr>
              <a:buNone/>
            </a:pPr>
            <a:endParaRPr lang="en-US" b="1" dirty="0" smtClean="0"/>
          </a:p>
          <a:p>
            <a:r>
              <a:rPr lang="en-US" dirty="0" smtClean="0"/>
              <a:t>Enhances the concept of Oneness of all things</a:t>
            </a:r>
          </a:p>
          <a:p>
            <a:r>
              <a:rPr lang="en-US" dirty="0" smtClean="0"/>
              <a:t>Personal energy connects to divine energy</a:t>
            </a:r>
          </a:p>
          <a:p>
            <a:endParaRPr lang="en-US" dirty="0"/>
          </a:p>
        </p:txBody>
      </p:sp>
      <p:sp>
        <p:nvSpPr>
          <p:cNvPr id="3" name="Title 2"/>
          <p:cNvSpPr>
            <a:spLocks noGrp="1"/>
          </p:cNvSpPr>
          <p:nvPr>
            <p:ph type="title"/>
          </p:nvPr>
        </p:nvSpPr>
        <p:spPr/>
        <p:txBody>
          <a:bodyPr/>
          <a:lstStyle/>
          <a:p>
            <a:r>
              <a:rPr lang="en-US" dirty="0" smtClean="0"/>
              <a:t>Yoga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215</TotalTime>
  <Words>475</Words>
  <Application>Microsoft Office PowerPoint</Application>
  <PresentationFormat>On-screen Show (4:3)</PresentationFormat>
  <Paragraphs>57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Some Thoughts on </vt:lpstr>
      <vt:lpstr>Fitness</vt:lpstr>
      <vt:lpstr>Exercise</vt:lpstr>
      <vt:lpstr>Healthy Eating </vt:lpstr>
      <vt:lpstr>Yoga</vt:lpstr>
      <vt:lpstr>Yoga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cp:revision>
  <dcterms:created xsi:type="dcterms:W3CDTF">2017-05-16T10:31:40Z</dcterms:created>
  <dcterms:modified xsi:type="dcterms:W3CDTF">2017-05-19T11:35:50Z</dcterms:modified>
</cp:coreProperties>
</file>