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Default ContentType="image/jpeg" Extension="jpeg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7" r:id="rId2"/>
    <p:sldId id="258" r:id="rId3"/>
    <p:sldId id="264" r:id="rId4"/>
    <p:sldId id="262" r:id="rId5"/>
    <p:sldId id="266" r:id="rId6"/>
    <p:sldId id="267" r:id="rId7"/>
    <p:sldId id="265" r:id="rId8"/>
    <p:sldId id="259" r:id="rId9"/>
    <p:sldId id="260" r:id="rId10"/>
    <p:sldId id="261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29B84-BA0E-4447-9DDF-D86E66434427}" type="datetimeFigureOut">
              <a:rPr lang="en-US" smtClean="0"/>
              <a:pPr/>
              <a:t>1/29/2019</a:t>
            </a:fld>
            <a:endParaRPr lang="en-IN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93BC0-1A94-4B3A-B7BD-5DE2AB8D583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29B84-BA0E-4447-9DDF-D86E66434427}" type="datetimeFigureOut">
              <a:rPr lang="en-US" smtClean="0"/>
              <a:pPr/>
              <a:t>1/29/2019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93BC0-1A94-4B3A-B7BD-5DE2AB8D58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29B84-BA0E-4447-9DDF-D86E66434427}" type="datetimeFigureOut">
              <a:rPr lang="en-US" smtClean="0"/>
              <a:pPr/>
              <a:t>1/29/2019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93BC0-1A94-4B3A-B7BD-5DE2AB8D58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29B84-BA0E-4447-9DDF-D86E66434427}" type="datetimeFigureOut">
              <a:rPr lang="en-US" smtClean="0"/>
              <a:pPr/>
              <a:t>1/29/2019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93BC0-1A94-4B3A-B7BD-5DE2AB8D58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29B84-BA0E-4447-9DDF-D86E66434427}" type="datetimeFigureOut">
              <a:rPr lang="en-US" smtClean="0"/>
              <a:pPr/>
              <a:t>1/29/2019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93BC0-1A94-4B3A-B7BD-5DE2AB8D583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29B84-BA0E-4447-9DDF-D86E66434427}" type="datetimeFigureOut">
              <a:rPr lang="en-US" smtClean="0"/>
              <a:pPr/>
              <a:t>1/29/2019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93BC0-1A94-4B3A-B7BD-5DE2AB8D58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29B84-BA0E-4447-9DDF-D86E66434427}" type="datetimeFigureOut">
              <a:rPr lang="en-US" smtClean="0"/>
              <a:pPr/>
              <a:t>1/29/2019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93BC0-1A94-4B3A-B7BD-5DE2AB8D58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29B84-BA0E-4447-9DDF-D86E66434427}" type="datetimeFigureOut">
              <a:rPr lang="en-US" smtClean="0"/>
              <a:pPr/>
              <a:t>1/29/2019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93BC0-1A94-4B3A-B7BD-5DE2AB8D58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29B84-BA0E-4447-9DDF-D86E66434427}" type="datetimeFigureOut">
              <a:rPr lang="en-US" smtClean="0"/>
              <a:pPr/>
              <a:t>1/29/2019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93BC0-1A94-4B3A-B7BD-5DE2AB8D583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29B84-BA0E-4447-9DDF-D86E66434427}" type="datetimeFigureOut">
              <a:rPr lang="en-US" smtClean="0"/>
              <a:pPr/>
              <a:t>1/29/2019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93BC0-1A94-4B3A-B7BD-5DE2AB8D583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29B84-BA0E-4447-9DDF-D86E66434427}" type="datetimeFigureOut">
              <a:rPr lang="en-US" smtClean="0"/>
              <a:pPr/>
              <a:t>1/29/2019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93BC0-1A94-4B3A-B7BD-5DE2AB8D583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E129B84-BA0E-4447-9DDF-D86E66434427}" type="datetimeFigureOut">
              <a:rPr lang="en-US" smtClean="0"/>
              <a:pPr/>
              <a:t>1/29/2019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1293BC0-1A94-4B3A-B7BD-5DE2AB8D583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500042"/>
            <a:ext cx="8572560" cy="1714512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smtClean="0">
                <a:solidFill>
                  <a:srgbClr val="7030A0"/>
                </a:solidFill>
              </a:rPr>
              <a:t>EATS &amp; TREATS BAKERY</a:t>
            </a:r>
            <a:r>
              <a:rPr lang="en-US" b="1" dirty="0" smtClean="0">
                <a:solidFill>
                  <a:srgbClr val="7030A0"/>
                </a:solidFill>
              </a:rPr>
              <a:t/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sz="2000" dirty="0" smtClean="0">
                <a:solidFill>
                  <a:schemeClr val="accent1"/>
                </a:solidFill>
              </a:rPr>
              <a:t>All items are available</a:t>
            </a:r>
            <a:endParaRPr lang="en-IN" sz="2000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2428868"/>
            <a:ext cx="7072362" cy="3571900"/>
          </a:xfrm>
        </p:spPr>
        <p:txBody>
          <a:bodyPr>
            <a:normAutofit fontScale="92500"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DEEPAK BAWANE</a:t>
            </a:r>
            <a:r>
              <a:rPr lang="en-US" sz="2000" dirty="0" smtClean="0">
                <a:solidFill>
                  <a:schemeClr val="tx1"/>
                </a:solidFill>
              </a:rPr>
              <a:t>                                                   9096345732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SUMEETBAWANE                                                    </a:t>
            </a:r>
            <a:r>
              <a:rPr lang="en-US" sz="2000" dirty="0" smtClean="0">
                <a:solidFill>
                  <a:schemeClr val="tx1"/>
                </a:solidFill>
              </a:rPr>
              <a:t>9011453394</a:t>
            </a:r>
          </a:p>
          <a:p>
            <a:pPr algn="just"/>
            <a:endParaRPr lang="en-US" sz="2000" dirty="0" smtClean="0">
              <a:solidFill>
                <a:schemeClr val="tx1"/>
              </a:solidFill>
            </a:endParaRPr>
          </a:p>
          <a:p>
            <a:pPr algn="just"/>
            <a:endParaRPr lang="en-US" sz="2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WHATS APP NO:-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9096345732, 9011453394,9960534469</a:t>
            </a:r>
          </a:p>
          <a:p>
            <a:pPr algn="just"/>
            <a:r>
              <a:rPr lang="en-US" sz="2000" b="1" dirty="0" smtClean="0">
                <a:solidFill>
                  <a:schemeClr val="tx1"/>
                </a:solidFill>
              </a:rPr>
              <a:t>ADDRESS:-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31, New </a:t>
            </a:r>
            <a:r>
              <a:rPr lang="en-US" sz="2000" dirty="0" err="1" smtClean="0">
                <a:solidFill>
                  <a:schemeClr val="tx1"/>
                </a:solidFill>
              </a:rPr>
              <a:t>Subhedar</a:t>
            </a:r>
            <a:r>
              <a:rPr lang="en-US" sz="2000" dirty="0" smtClean="0">
                <a:solidFill>
                  <a:schemeClr val="tx1"/>
                </a:solidFill>
              </a:rPr>
              <a:t> Lay Out </a:t>
            </a:r>
            <a:r>
              <a:rPr lang="en-US" sz="2000" dirty="0" err="1" smtClean="0">
                <a:solidFill>
                  <a:schemeClr val="tx1"/>
                </a:solidFill>
              </a:rPr>
              <a:t>Sudarshan</a:t>
            </a:r>
            <a:r>
              <a:rPr lang="en-US" sz="2000" dirty="0" smtClean="0">
                <a:solidFill>
                  <a:schemeClr val="tx1"/>
                </a:solidFill>
              </a:rPr>
              <a:t> Colony Nagpur-24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Email</a:t>
            </a:r>
            <a:r>
              <a:rPr lang="en-US" sz="2000" dirty="0" smtClean="0">
                <a:solidFill>
                  <a:schemeClr val="tx1"/>
                </a:solidFill>
              </a:rPr>
              <a:t> : </a:t>
            </a:r>
            <a:r>
              <a:rPr lang="en-US" sz="2000" b="1" dirty="0" smtClean="0">
                <a:solidFill>
                  <a:srgbClr val="C00000"/>
                </a:solidFill>
              </a:rPr>
              <a:t>nayanabawane@gmail.com</a:t>
            </a:r>
          </a:p>
        </p:txBody>
      </p:sp>
      <p:pic>
        <p:nvPicPr>
          <p:cNvPr id="4" name="Picture 3" descr="707d24961d708dfec6415cb1482c0a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44" y="642918"/>
            <a:ext cx="1357322" cy="1571636"/>
          </a:xfrm>
          <a:prstGeom prst="rect">
            <a:avLst/>
          </a:prstGeom>
        </p:spPr>
      </p:pic>
      <p:pic>
        <p:nvPicPr>
          <p:cNvPr id="5" name="Picture 4" descr="00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571481"/>
            <a:ext cx="7743852" cy="1000131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B050"/>
                </a:solidFill>
              </a:rPr>
              <a:t>Pizza</a:t>
            </a:r>
            <a:endParaRPr lang="en-IN" sz="36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714488"/>
            <a:ext cx="7058052" cy="3929090"/>
          </a:xfrm>
        </p:spPr>
        <p:txBody>
          <a:bodyPr>
            <a:noAutofit/>
          </a:bodyPr>
          <a:lstStyle/>
          <a:p>
            <a:pPr algn="l">
              <a:lnSpc>
                <a:spcPct val="17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Mushroom's Pizza</a:t>
            </a:r>
          </a:p>
          <a:p>
            <a:pPr algn="l">
              <a:lnSpc>
                <a:spcPct val="17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Capsicum Onion Tomato Pizza</a:t>
            </a:r>
          </a:p>
          <a:p>
            <a:pPr algn="l">
              <a:lnSpc>
                <a:spcPct val="17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Spinach Pizza</a:t>
            </a:r>
          </a:p>
          <a:p>
            <a:pPr algn="l">
              <a:lnSpc>
                <a:spcPct val="17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Pineapple Pizza</a:t>
            </a:r>
          </a:p>
          <a:p>
            <a:pPr algn="l">
              <a:lnSpc>
                <a:spcPct val="17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Chicken Pizza</a:t>
            </a:r>
          </a:p>
          <a:p>
            <a:pPr algn="l">
              <a:lnSpc>
                <a:spcPct val="17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Peppers Pizza</a:t>
            </a:r>
          </a:p>
          <a:p>
            <a:pPr algn="l">
              <a:lnSpc>
                <a:spcPct val="17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Corn Cheese Pizza</a:t>
            </a:r>
          </a:p>
          <a:p>
            <a:pPr algn="l">
              <a:lnSpc>
                <a:spcPct val="17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Sweet Onion Pizza</a:t>
            </a:r>
          </a:p>
          <a:p>
            <a:endParaRPr lang="en-IN" sz="1800" dirty="0">
              <a:solidFill>
                <a:schemeClr val="tx1"/>
              </a:solidFill>
            </a:endParaRPr>
          </a:p>
        </p:txBody>
      </p:sp>
      <p:pic>
        <p:nvPicPr>
          <p:cNvPr id="4" name="Picture 3" descr="00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5918" y="2143116"/>
            <a:ext cx="5857916" cy="1714512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tx2">
                    <a:lumMod val="75000"/>
                  </a:schemeClr>
                </a:solidFill>
              </a:rPr>
              <a:t>Thank You</a:t>
            </a:r>
            <a:endParaRPr lang="en-IN" sz="5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Picture 2" descr="00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43852" cy="857256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B050"/>
                </a:solidFill>
              </a:rPr>
              <a:t>Cake</a:t>
            </a:r>
            <a:endParaRPr lang="en-IN" sz="36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1357298"/>
            <a:ext cx="7500990" cy="435771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IN" sz="1800" dirty="0" smtClean="0">
                <a:solidFill>
                  <a:schemeClr val="tx1"/>
                </a:solidFill>
              </a:rPr>
              <a:t>Pineapple Cake</a:t>
            </a:r>
          </a:p>
          <a:p>
            <a:pPr algn="l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Black Forest Cake</a:t>
            </a:r>
            <a:endParaRPr lang="en-IN" sz="18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IN" sz="1800" dirty="0" smtClean="0">
                <a:solidFill>
                  <a:schemeClr val="tx1"/>
                </a:solidFill>
              </a:rPr>
              <a:t>Orange Cheese Cake</a:t>
            </a:r>
          </a:p>
          <a:p>
            <a:pPr algn="l">
              <a:lnSpc>
                <a:spcPct val="150000"/>
              </a:lnSpc>
            </a:pPr>
            <a:r>
              <a:rPr lang="en-IN" sz="1800" dirty="0" smtClean="0">
                <a:solidFill>
                  <a:schemeClr val="tx1"/>
                </a:solidFill>
              </a:rPr>
              <a:t>Coffee Cake</a:t>
            </a:r>
          </a:p>
          <a:p>
            <a:pPr algn="l">
              <a:lnSpc>
                <a:spcPct val="150000"/>
              </a:lnSpc>
            </a:pPr>
            <a:r>
              <a:rPr lang="en-IN" sz="1800" dirty="0" smtClean="0">
                <a:solidFill>
                  <a:schemeClr val="tx1"/>
                </a:solidFill>
              </a:rPr>
              <a:t>Mango Meringue Cake</a:t>
            </a:r>
          </a:p>
          <a:p>
            <a:pPr algn="l">
              <a:lnSpc>
                <a:spcPct val="150000"/>
              </a:lnSpc>
            </a:pPr>
            <a:r>
              <a:rPr lang="en-IN" sz="1800" dirty="0" smtClean="0">
                <a:solidFill>
                  <a:schemeClr val="tx1"/>
                </a:solidFill>
              </a:rPr>
              <a:t>Oreo Cheesecake</a:t>
            </a:r>
          </a:p>
          <a:p>
            <a:pPr algn="l">
              <a:lnSpc>
                <a:spcPct val="150000"/>
              </a:lnSpc>
            </a:pPr>
            <a:r>
              <a:rPr lang="en-IN" sz="1800" dirty="0" smtClean="0">
                <a:solidFill>
                  <a:schemeClr val="tx1"/>
                </a:solidFill>
              </a:rPr>
              <a:t>Banana Cake</a:t>
            </a:r>
          </a:p>
          <a:p>
            <a:pPr algn="l">
              <a:lnSpc>
                <a:spcPct val="150000"/>
              </a:lnSpc>
            </a:pPr>
            <a:r>
              <a:rPr lang="en-IN" sz="1800" dirty="0" smtClean="0">
                <a:solidFill>
                  <a:schemeClr val="tx1"/>
                </a:solidFill>
              </a:rPr>
              <a:t>Cherry  Cheesecake</a:t>
            </a:r>
          </a:p>
          <a:p>
            <a:pPr algn="l">
              <a:lnSpc>
                <a:spcPct val="150000"/>
              </a:lnSpc>
            </a:pPr>
            <a:r>
              <a:rPr lang="en-IN" sz="1800" dirty="0" smtClean="0">
                <a:solidFill>
                  <a:schemeClr val="tx1"/>
                </a:solidFill>
              </a:rPr>
              <a:t>Eggless Truffle Cake</a:t>
            </a:r>
          </a:p>
          <a:p>
            <a:pPr algn="l">
              <a:lnSpc>
                <a:spcPct val="150000"/>
              </a:lnSpc>
            </a:pPr>
            <a:r>
              <a:rPr lang="en-IN" sz="1800" dirty="0" err="1" smtClean="0">
                <a:solidFill>
                  <a:schemeClr val="tx1"/>
                </a:solidFill>
              </a:rPr>
              <a:t>Shampain</a:t>
            </a:r>
            <a:r>
              <a:rPr lang="en-IN" sz="1800" dirty="0" smtClean="0">
                <a:solidFill>
                  <a:schemeClr val="tx1"/>
                </a:solidFill>
              </a:rPr>
              <a:t> Mess Cake</a:t>
            </a:r>
          </a:p>
          <a:p>
            <a:pPr algn="l">
              <a:lnSpc>
                <a:spcPct val="150000"/>
              </a:lnSpc>
            </a:pPr>
            <a:r>
              <a:rPr lang="en-IN" sz="1800" dirty="0"/>
              <a:t/>
            </a:r>
            <a:br>
              <a:rPr lang="en-IN" sz="1800" dirty="0"/>
            </a:br>
            <a:r>
              <a:rPr lang="en-IN" sz="1800" dirty="0" smtClean="0"/>
              <a:t>  </a:t>
            </a:r>
            <a:endParaRPr lang="en-IN" sz="18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endParaRPr lang="en-IN" sz="1800" dirty="0" smtClean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  <a:buFont typeface="Wingdings" pitchFamily="2" charset="2"/>
              <a:buChar char="§"/>
            </a:pPr>
            <a:endParaRPr lang="en-IN" sz="1800" dirty="0"/>
          </a:p>
          <a:p>
            <a:endParaRPr lang="en-IN" sz="1600" dirty="0"/>
          </a:p>
        </p:txBody>
      </p:sp>
      <p:pic>
        <p:nvPicPr>
          <p:cNvPr id="4" name="Picture 3" descr="0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928693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B050"/>
                </a:solidFill>
              </a:rPr>
              <a:t>Pastries</a:t>
            </a:r>
            <a:endParaRPr lang="en-IN" sz="36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1714488"/>
            <a:ext cx="6986614" cy="4071966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7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Eggless Butter-Scotch Pastry</a:t>
            </a:r>
          </a:p>
          <a:p>
            <a:pPr algn="l">
              <a:lnSpc>
                <a:spcPct val="17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Eggless Vanilla Cake Pastry</a:t>
            </a:r>
          </a:p>
          <a:p>
            <a:pPr algn="l">
              <a:lnSpc>
                <a:spcPct val="17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Bread Pastry</a:t>
            </a:r>
          </a:p>
          <a:p>
            <a:pPr algn="l">
              <a:lnSpc>
                <a:spcPct val="17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Pineapple Pastry</a:t>
            </a:r>
          </a:p>
          <a:p>
            <a:pPr algn="l">
              <a:lnSpc>
                <a:spcPct val="17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Black Forest Pastry</a:t>
            </a:r>
          </a:p>
          <a:p>
            <a:pPr algn="l">
              <a:lnSpc>
                <a:spcPct val="17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Chocolate Pastry</a:t>
            </a:r>
          </a:p>
          <a:p>
            <a:pPr algn="l">
              <a:lnSpc>
                <a:spcPct val="17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Eggless Red Velvet Pastry</a:t>
            </a:r>
          </a:p>
          <a:p>
            <a:pPr algn="l">
              <a:lnSpc>
                <a:spcPct val="17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Puff  Pastry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4" name="Picture 3" descr="00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071569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B050"/>
                </a:solidFill>
              </a:rPr>
              <a:t>Brownies</a:t>
            </a:r>
            <a:endParaRPr lang="en-IN" sz="36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714488"/>
            <a:ext cx="7058052" cy="3924312"/>
          </a:xfrm>
        </p:spPr>
        <p:txBody>
          <a:bodyPr>
            <a:normAutofit/>
          </a:bodyPr>
          <a:lstStyle/>
          <a:p>
            <a:pPr algn="l">
              <a:lnSpc>
                <a:spcPct val="17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Cream Cheese Brownies</a:t>
            </a:r>
          </a:p>
          <a:p>
            <a:pPr algn="l">
              <a:lnSpc>
                <a:spcPct val="17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Peanut Butter Cup Crunch Brownie Bars</a:t>
            </a:r>
          </a:p>
          <a:p>
            <a:pPr algn="l">
              <a:lnSpc>
                <a:spcPct val="17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Baked Brownies</a:t>
            </a:r>
          </a:p>
          <a:p>
            <a:pPr algn="l">
              <a:lnSpc>
                <a:spcPct val="17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Sweet And Salty Brownies</a:t>
            </a:r>
          </a:p>
          <a:p>
            <a:pPr algn="l">
              <a:lnSpc>
                <a:spcPct val="17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Frozen Brownie Sundae</a:t>
            </a:r>
          </a:p>
          <a:p>
            <a:pPr algn="l">
              <a:lnSpc>
                <a:spcPct val="17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Chocolate Fudge Brownies with Chocolate Butter Cream Frosting </a:t>
            </a:r>
          </a:p>
          <a:p>
            <a:pPr algn="l">
              <a:lnSpc>
                <a:spcPct val="17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Buckeye Brownies</a:t>
            </a:r>
            <a:endParaRPr lang="en-IN" sz="1800" dirty="0">
              <a:solidFill>
                <a:schemeClr val="tx1"/>
              </a:solidFill>
            </a:endParaRPr>
          </a:p>
        </p:txBody>
      </p:sp>
      <p:pic>
        <p:nvPicPr>
          <p:cNvPr id="4" name="Picture 3" descr="00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785817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B050"/>
                </a:solidFill>
              </a:rPr>
              <a:t>Pudding</a:t>
            </a:r>
            <a:endParaRPr lang="en-IN" sz="36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1500174"/>
            <a:ext cx="7358114" cy="4714908"/>
          </a:xfrm>
        </p:spPr>
        <p:txBody>
          <a:bodyPr>
            <a:normAutofit fontScale="40000" lnSpcReduction="20000"/>
          </a:bodyPr>
          <a:lstStyle/>
          <a:p>
            <a:pPr algn="l">
              <a:lnSpc>
                <a:spcPct val="170000"/>
              </a:lnSpc>
            </a:pPr>
            <a:r>
              <a:rPr lang="en-US" sz="4500" dirty="0" smtClean="0">
                <a:solidFill>
                  <a:schemeClr val="tx1"/>
                </a:solidFill>
              </a:rPr>
              <a:t>Lemon Delicious Pudding</a:t>
            </a:r>
          </a:p>
          <a:p>
            <a:pPr algn="l">
              <a:lnSpc>
                <a:spcPct val="170000"/>
              </a:lnSpc>
            </a:pPr>
            <a:r>
              <a:rPr lang="en-US" sz="4500" dirty="0" smtClean="0">
                <a:solidFill>
                  <a:schemeClr val="tx1"/>
                </a:solidFill>
              </a:rPr>
              <a:t>Bread And Butter Pudding</a:t>
            </a:r>
          </a:p>
          <a:p>
            <a:pPr algn="l">
              <a:lnSpc>
                <a:spcPct val="170000"/>
              </a:lnSpc>
            </a:pPr>
            <a:r>
              <a:rPr lang="en-US" sz="4500" dirty="0" smtClean="0">
                <a:solidFill>
                  <a:schemeClr val="tx1"/>
                </a:solidFill>
              </a:rPr>
              <a:t>Rice Pudding</a:t>
            </a:r>
          </a:p>
          <a:p>
            <a:pPr algn="l">
              <a:lnSpc>
                <a:spcPct val="170000"/>
              </a:lnSpc>
            </a:pPr>
            <a:r>
              <a:rPr lang="en-US" sz="4500" dirty="0" smtClean="0">
                <a:solidFill>
                  <a:schemeClr val="tx1"/>
                </a:solidFill>
              </a:rPr>
              <a:t>Chocolate Pudding</a:t>
            </a:r>
          </a:p>
          <a:p>
            <a:pPr algn="l">
              <a:lnSpc>
                <a:spcPct val="170000"/>
              </a:lnSpc>
            </a:pPr>
            <a:r>
              <a:rPr lang="en-US" sz="4500" dirty="0" smtClean="0">
                <a:solidFill>
                  <a:schemeClr val="tx1"/>
                </a:solidFill>
              </a:rPr>
              <a:t>Raspberry  And White Chocolate Waffle Pudding</a:t>
            </a:r>
          </a:p>
          <a:p>
            <a:pPr algn="l">
              <a:lnSpc>
                <a:spcPct val="170000"/>
              </a:lnSpc>
            </a:pPr>
            <a:r>
              <a:rPr lang="en-US" sz="4500" dirty="0" smtClean="0">
                <a:solidFill>
                  <a:schemeClr val="tx1"/>
                </a:solidFill>
              </a:rPr>
              <a:t>Warm Chocolate Pudding</a:t>
            </a:r>
          </a:p>
          <a:p>
            <a:pPr algn="l">
              <a:lnSpc>
                <a:spcPct val="170000"/>
              </a:lnSpc>
            </a:pPr>
            <a:r>
              <a:rPr lang="en-US" sz="4500" dirty="0" smtClean="0">
                <a:solidFill>
                  <a:schemeClr val="tx1"/>
                </a:solidFill>
              </a:rPr>
              <a:t>Caramel Apple Pudding</a:t>
            </a:r>
          </a:p>
          <a:p>
            <a:pPr algn="l">
              <a:lnSpc>
                <a:spcPct val="170000"/>
              </a:lnSpc>
            </a:pPr>
            <a:r>
              <a:rPr lang="en-US" sz="4500" dirty="0" smtClean="0">
                <a:solidFill>
                  <a:schemeClr val="tx1"/>
                </a:solidFill>
              </a:rPr>
              <a:t>Bake Rice Pudding</a:t>
            </a:r>
          </a:p>
          <a:p>
            <a:pPr algn="l">
              <a:lnSpc>
                <a:spcPct val="170000"/>
              </a:lnSpc>
            </a:pPr>
            <a:r>
              <a:rPr lang="en-US" sz="4500" dirty="0" smtClean="0">
                <a:solidFill>
                  <a:schemeClr val="tx1"/>
                </a:solidFill>
              </a:rPr>
              <a:t>Bead And Butter Pudding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4" name="Picture 3" descr="00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43852" cy="785818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B050"/>
                </a:solidFill>
              </a:rPr>
              <a:t>Mush Dessert</a:t>
            </a:r>
            <a:endParaRPr lang="en-IN" sz="36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7329494" cy="4071966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70000"/>
              </a:lnSpc>
            </a:pPr>
            <a:r>
              <a:rPr lang="en-US" sz="7200" dirty="0" smtClean="0">
                <a:solidFill>
                  <a:schemeClr val="tx1"/>
                </a:solidFill>
              </a:rPr>
              <a:t>Grape Mush Dessert</a:t>
            </a:r>
          </a:p>
          <a:p>
            <a:pPr algn="l">
              <a:lnSpc>
                <a:spcPct val="170000"/>
              </a:lnSpc>
            </a:pPr>
            <a:r>
              <a:rPr lang="en-US" sz="7200" dirty="0" smtClean="0">
                <a:solidFill>
                  <a:schemeClr val="tx1"/>
                </a:solidFill>
              </a:rPr>
              <a:t>Strawberry Mush Dessert</a:t>
            </a:r>
          </a:p>
          <a:p>
            <a:pPr algn="l">
              <a:lnSpc>
                <a:spcPct val="170000"/>
              </a:lnSpc>
            </a:pPr>
            <a:r>
              <a:rPr lang="en-US" sz="7200" dirty="0" smtClean="0">
                <a:solidFill>
                  <a:schemeClr val="tx1"/>
                </a:solidFill>
              </a:rPr>
              <a:t>Cornmeal Mush Dessert</a:t>
            </a:r>
          </a:p>
          <a:p>
            <a:pPr algn="l">
              <a:lnSpc>
                <a:spcPct val="170000"/>
              </a:lnSpc>
            </a:pPr>
            <a:r>
              <a:rPr lang="en-US" sz="7200" dirty="0" smtClean="0">
                <a:solidFill>
                  <a:schemeClr val="tx1"/>
                </a:solidFill>
              </a:rPr>
              <a:t>Mush Apple Pie</a:t>
            </a:r>
          </a:p>
          <a:p>
            <a:pPr algn="l">
              <a:lnSpc>
                <a:spcPct val="170000"/>
              </a:lnSpc>
            </a:pPr>
            <a:r>
              <a:rPr lang="en-US" sz="7200" dirty="0" smtClean="0">
                <a:solidFill>
                  <a:schemeClr val="tx1"/>
                </a:solidFill>
              </a:rPr>
              <a:t>Chocolate Mush Dessert</a:t>
            </a:r>
          </a:p>
          <a:p>
            <a:pPr algn="l">
              <a:lnSpc>
                <a:spcPct val="170000"/>
              </a:lnSpc>
            </a:pPr>
            <a:r>
              <a:rPr lang="en-US" sz="7200" dirty="0" smtClean="0">
                <a:solidFill>
                  <a:schemeClr val="tx1"/>
                </a:solidFill>
              </a:rPr>
              <a:t>Cream Dessert with Chocolate Mush</a:t>
            </a:r>
          </a:p>
          <a:p>
            <a:pPr algn="l">
              <a:lnSpc>
                <a:spcPct val="170000"/>
              </a:lnSpc>
            </a:pPr>
            <a:r>
              <a:rPr lang="en-US" sz="7200" dirty="0" smtClean="0">
                <a:solidFill>
                  <a:schemeClr val="tx1"/>
                </a:solidFill>
              </a:rPr>
              <a:t>Red Velvet Mush Desert</a:t>
            </a:r>
          </a:p>
          <a:p>
            <a:pPr algn="l">
              <a:lnSpc>
                <a:spcPct val="170000"/>
              </a:lnSpc>
            </a:pPr>
            <a:endParaRPr lang="en-US" sz="4500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4" name="Picture 3" descr="00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500043"/>
            <a:ext cx="7886728" cy="1000131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B050"/>
                </a:solidFill>
              </a:rPr>
              <a:t>Cookies/Biscuits</a:t>
            </a:r>
            <a:endParaRPr lang="en-IN" sz="36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7058052" cy="428628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Peanut Butter And Jelly Sandwich Cookies</a:t>
            </a:r>
          </a:p>
          <a:p>
            <a:pPr algn="l">
              <a:lnSpc>
                <a:spcPct val="150000"/>
              </a:lnSpc>
            </a:pPr>
            <a:r>
              <a:rPr lang="en-US" sz="1800" dirty="0" err="1" smtClean="0">
                <a:solidFill>
                  <a:schemeClr val="tx1"/>
                </a:solidFill>
              </a:rPr>
              <a:t>Masala</a:t>
            </a:r>
            <a:r>
              <a:rPr lang="en-US" sz="1800" dirty="0" smtClean="0">
                <a:solidFill>
                  <a:schemeClr val="tx1"/>
                </a:solidFill>
              </a:rPr>
              <a:t> Cookies </a:t>
            </a:r>
            <a:r>
              <a:rPr lang="en-US" sz="1800" dirty="0" err="1" smtClean="0">
                <a:solidFill>
                  <a:schemeClr val="tx1"/>
                </a:solidFill>
              </a:rPr>
              <a:t>Khara</a:t>
            </a:r>
            <a:r>
              <a:rPr lang="en-US" sz="1800" dirty="0" smtClean="0">
                <a:solidFill>
                  <a:schemeClr val="tx1"/>
                </a:solidFill>
              </a:rPr>
              <a:t> Biscuits</a:t>
            </a:r>
          </a:p>
          <a:p>
            <a:pPr algn="l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Chocolate Cookies</a:t>
            </a:r>
          </a:p>
          <a:p>
            <a:pPr algn="l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Almond and Raspberry Jam Cookies</a:t>
            </a:r>
          </a:p>
          <a:p>
            <a:pPr algn="l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Brown Butter Ginger Cookies</a:t>
            </a:r>
          </a:p>
          <a:p>
            <a:pPr algn="l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Coconut Cookies</a:t>
            </a:r>
          </a:p>
          <a:p>
            <a:pPr algn="l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Brownie Cookies</a:t>
            </a:r>
          </a:p>
          <a:p>
            <a:pPr algn="l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Blueberry Yogurt Cookie</a:t>
            </a:r>
          </a:p>
          <a:p>
            <a:pPr algn="l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Banana Outs Cookie</a:t>
            </a:r>
          </a:p>
          <a:p>
            <a:pPr algn="l">
              <a:lnSpc>
                <a:spcPct val="150000"/>
              </a:lnSpc>
            </a:pPr>
            <a:endParaRPr lang="en-US" sz="18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endParaRPr lang="en-IN" sz="1800" dirty="0"/>
          </a:p>
        </p:txBody>
      </p:sp>
      <p:pic>
        <p:nvPicPr>
          <p:cNvPr id="4" name="Picture 3" descr="00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857255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B050"/>
                </a:solidFill>
              </a:rPr>
              <a:t>Sandwich</a:t>
            </a:r>
            <a:endParaRPr lang="en-IN" sz="36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1571612"/>
            <a:ext cx="7286676" cy="4572032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60000"/>
              </a:lnSpc>
            </a:pPr>
            <a:r>
              <a:rPr lang="en-US" sz="1900" dirty="0" err="1" smtClean="0">
                <a:solidFill>
                  <a:schemeClr val="tx1"/>
                </a:solidFill>
              </a:rPr>
              <a:t>Paneer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Tikka</a:t>
            </a:r>
            <a:r>
              <a:rPr lang="en-US" sz="1900" dirty="0" smtClean="0">
                <a:solidFill>
                  <a:schemeClr val="tx1"/>
                </a:solidFill>
              </a:rPr>
              <a:t> Sandwich</a:t>
            </a:r>
          </a:p>
          <a:p>
            <a:pPr algn="l">
              <a:lnSpc>
                <a:spcPct val="16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Chicken Salad Sandwich</a:t>
            </a:r>
          </a:p>
          <a:p>
            <a:pPr algn="l">
              <a:lnSpc>
                <a:spcPct val="16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Egg Salad Sandwich</a:t>
            </a:r>
          </a:p>
          <a:p>
            <a:pPr algn="l">
              <a:lnSpc>
                <a:spcPct val="16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Cheese Sandwich</a:t>
            </a:r>
          </a:p>
          <a:p>
            <a:pPr algn="l">
              <a:lnSpc>
                <a:spcPct val="17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Fish Sandwich</a:t>
            </a:r>
          </a:p>
          <a:p>
            <a:pPr algn="l">
              <a:lnSpc>
                <a:spcPct val="17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Veg. Sandwich</a:t>
            </a:r>
          </a:p>
          <a:p>
            <a:pPr algn="l">
              <a:lnSpc>
                <a:spcPct val="17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Veg. Cheese Sandwich</a:t>
            </a:r>
          </a:p>
          <a:p>
            <a:pPr algn="l">
              <a:lnSpc>
                <a:spcPct val="17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Bread Butter Sandwich</a:t>
            </a:r>
          </a:p>
          <a:p>
            <a:pPr algn="l">
              <a:lnSpc>
                <a:spcPct val="170000"/>
              </a:lnSpc>
            </a:pPr>
            <a:r>
              <a:rPr lang="en-US" sz="1900" dirty="0" smtClean="0">
                <a:solidFill>
                  <a:schemeClr val="tx1"/>
                </a:solidFill>
              </a:rPr>
              <a:t>Cheese </a:t>
            </a:r>
            <a:r>
              <a:rPr lang="en-US" sz="1900" dirty="0" err="1" smtClean="0">
                <a:solidFill>
                  <a:schemeClr val="tx1"/>
                </a:solidFill>
              </a:rPr>
              <a:t>Chatni</a:t>
            </a:r>
            <a:r>
              <a:rPr lang="en-US" sz="1900" dirty="0" smtClean="0">
                <a:solidFill>
                  <a:schemeClr val="tx1"/>
                </a:solidFill>
              </a:rPr>
              <a:t> Sandwich</a:t>
            </a:r>
          </a:p>
          <a:p>
            <a:pPr algn="l">
              <a:lnSpc>
                <a:spcPct val="170000"/>
              </a:lnSpc>
            </a:pPr>
            <a:endParaRPr lang="en-US" sz="1900" dirty="0" smtClean="0">
              <a:solidFill>
                <a:schemeClr val="tx1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4" name="Picture 3" descr="00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428604"/>
            <a:ext cx="7486648" cy="100013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B050"/>
                </a:solidFill>
              </a:rPr>
              <a:t>Burger</a:t>
            </a:r>
            <a:endParaRPr lang="en-IN" sz="36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1571612"/>
            <a:ext cx="6986614" cy="400052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1800" dirty="0" err="1" smtClean="0">
                <a:solidFill>
                  <a:schemeClr val="tx1"/>
                </a:solidFill>
              </a:rPr>
              <a:t>Veg</a:t>
            </a:r>
            <a:r>
              <a:rPr lang="en-US" sz="1800" dirty="0" smtClean="0">
                <a:solidFill>
                  <a:schemeClr val="tx1"/>
                </a:solidFill>
              </a:rPr>
              <a:t> Burger</a:t>
            </a:r>
          </a:p>
          <a:p>
            <a:pPr algn="l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Green Chile Burger with Fried Eggs</a:t>
            </a:r>
          </a:p>
          <a:p>
            <a:pPr algn="l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Onion Smashed Burgers</a:t>
            </a:r>
          </a:p>
          <a:p>
            <a:pPr algn="l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Chile-Stuffed Cheeseburger</a:t>
            </a:r>
          </a:p>
          <a:p>
            <a:pPr algn="l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Mushroom Burgers</a:t>
            </a:r>
          </a:p>
          <a:p>
            <a:pPr algn="l"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Chile </a:t>
            </a:r>
            <a:r>
              <a:rPr lang="en-US" sz="1800" dirty="0" err="1" smtClean="0">
                <a:solidFill>
                  <a:schemeClr val="tx1"/>
                </a:solidFill>
              </a:rPr>
              <a:t>Paneer</a:t>
            </a:r>
            <a:r>
              <a:rPr lang="en-US" sz="1800" dirty="0" smtClean="0">
                <a:solidFill>
                  <a:schemeClr val="tx1"/>
                </a:solidFill>
              </a:rPr>
              <a:t> Burger</a:t>
            </a:r>
          </a:p>
          <a:p>
            <a:pPr algn="l">
              <a:lnSpc>
                <a:spcPct val="150000"/>
              </a:lnSpc>
            </a:pPr>
            <a:r>
              <a:rPr lang="en-US" sz="1800" dirty="0" err="1" smtClean="0">
                <a:solidFill>
                  <a:schemeClr val="tx1"/>
                </a:solidFill>
              </a:rPr>
              <a:t>Paneer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Tikka</a:t>
            </a:r>
            <a:r>
              <a:rPr lang="en-US" sz="1800" dirty="0" smtClean="0">
                <a:solidFill>
                  <a:schemeClr val="tx1"/>
                </a:solidFill>
              </a:rPr>
              <a:t> Burger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IN" dirty="0">
              <a:solidFill>
                <a:schemeClr val="tx1"/>
              </a:solidFill>
            </a:endParaRPr>
          </a:p>
        </p:txBody>
      </p:sp>
      <p:pic>
        <p:nvPicPr>
          <p:cNvPr id="4" name="Picture 3" descr="00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663</TotalTime>
  <Words>269</Words>
  <Application>Microsoft Office PowerPoint</Application>
  <PresentationFormat>On-screen Show (4:3)</PresentationFormat>
  <Paragraphs>107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EATS &amp; TREATS BAKERY All items are available</vt:lpstr>
      <vt:lpstr>Cake</vt:lpstr>
      <vt:lpstr>Pastries</vt:lpstr>
      <vt:lpstr>Brownies</vt:lpstr>
      <vt:lpstr>Pudding</vt:lpstr>
      <vt:lpstr>Mush Dessert</vt:lpstr>
      <vt:lpstr>Cookies/Biscuits</vt:lpstr>
      <vt:lpstr>Sandwich</vt:lpstr>
      <vt:lpstr>Burger</vt:lpstr>
      <vt:lpstr>Pizza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Nayana Bakery</dc:title>
  <dc:creator>Kshama</dc:creator>
  <cp:lastModifiedBy>Kshama</cp:lastModifiedBy>
  <cp:revision>190</cp:revision>
  <dcterms:created xsi:type="dcterms:W3CDTF">2018-12-05T09:46:44Z</dcterms:created>
  <dcterms:modified xsi:type="dcterms:W3CDTF">2019-01-29T07:02:06Z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808697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S8.2.2</vt:lpwstr>
  </property>
</Properties>
</file>