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Default ContentType="image/png" Extension="png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theme+xml" PartName="/ppt/theme/theme1.xml"/>
  <Default ContentType="image/jpeg" Extension="jpeg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7" r:id="rId2"/>
    <p:sldId id="258" r:id="rId3"/>
    <p:sldId id="264" r:id="rId4"/>
    <p:sldId id="262" r:id="rId5"/>
    <p:sldId id="266" r:id="rId6"/>
    <p:sldId id="267" r:id="rId7"/>
    <p:sldId id="265" r:id="rId8"/>
    <p:sldId id="259" r:id="rId9"/>
    <p:sldId id="260" r:id="rId10"/>
    <p:sldId id="261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6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129B84-BA0E-4447-9DDF-D86E66434427}" type="datetimeFigureOut">
              <a:rPr lang="en-US" smtClean="0"/>
              <a:pPr/>
              <a:t>1/29/2019</a:t>
            </a:fld>
            <a:endParaRPr lang="en-IN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293BC0-1A94-4B3A-B7BD-5DE2AB8D583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129B84-BA0E-4447-9DDF-D86E66434427}" type="datetimeFigureOut">
              <a:rPr lang="en-US" smtClean="0"/>
              <a:pPr/>
              <a:t>1/29/2019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293BC0-1A94-4B3A-B7BD-5DE2AB8D583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129B84-BA0E-4447-9DDF-D86E66434427}" type="datetimeFigureOut">
              <a:rPr lang="en-US" smtClean="0"/>
              <a:pPr/>
              <a:t>1/29/2019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293BC0-1A94-4B3A-B7BD-5DE2AB8D583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129B84-BA0E-4447-9DDF-D86E66434427}" type="datetimeFigureOut">
              <a:rPr lang="en-US" smtClean="0"/>
              <a:pPr/>
              <a:t>1/29/2019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293BC0-1A94-4B3A-B7BD-5DE2AB8D583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129B84-BA0E-4447-9DDF-D86E66434427}" type="datetimeFigureOut">
              <a:rPr lang="en-US" smtClean="0"/>
              <a:pPr/>
              <a:t>1/29/2019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293BC0-1A94-4B3A-B7BD-5DE2AB8D583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129B84-BA0E-4447-9DDF-D86E66434427}" type="datetimeFigureOut">
              <a:rPr lang="en-US" smtClean="0"/>
              <a:pPr/>
              <a:t>1/29/2019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293BC0-1A94-4B3A-B7BD-5DE2AB8D583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129B84-BA0E-4447-9DDF-D86E66434427}" type="datetimeFigureOut">
              <a:rPr lang="en-US" smtClean="0"/>
              <a:pPr/>
              <a:t>1/29/2019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293BC0-1A94-4B3A-B7BD-5DE2AB8D583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129B84-BA0E-4447-9DDF-D86E66434427}" type="datetimeFigureOut">
              <a:rPr lang="en-US" smtClean="0"/>
              <a:pPr/>
              <a:t>1/29/2019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293BC0-1A94-4B3A-B7BD-5DE2AB8D583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129B84-BA0E-4447-9DDF-D86E66434427}" type="datetimeFigureOut">
              <a:rPr lang="en-US" smtClean="0"/>
              <a:pPr/>
              <a:t>1/29/2019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293BC0-1A94-4B3A-B7BD-5DE2AB8D583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129B84-BA0E-4447-9DDF-D86E66434427}" type="datetimeFigureOut">
              <a:rPr lang="en-US" smtClean="0"/>
              <a:pPr/>
              <a:t>1/29/2019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293BC0-1A94-4B3A-B7BD-5DE2AB8D583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129B84-BA0E-4447-9DDF-D86E66434427}" type="datetimeFigureOut">
              <a:rPr lang="en-US" smtClean="0"/>
              <a:pPr/>
              <a:t>1/29/2019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293BC0-1A94-4B3A-B7BD-5DE2AB8D583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E129B84-BA0E-4447-9DDF-D86E66434427}" type="datetimeFigureOut">
              <a:rPr lang="en-US" smtClean="0"/>
              <a:pPr/>
              <a:t>1/29/2019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IN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1293BC0-1A94-4B3A-B7BD-5DE2AB8D583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 ?><Relationships xmlns="http://schemas.openxmlformats.org/package/2006/relationships"><Relationship Id="rId3" Target="../media/image3.jpeg" Type="http://schemas.openxmlformats.org/officeDocument/2006/relationships/image"/><Relationship Id="rId2" Target="../media/image2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 ?><Relationships xmlns="http://schemas.openxmlformats.org/package/2006/relationships"><Relationship Id="rId2" Target="../media/image4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3.xml.rels><?xml version="1.0" encoding="UTF-8" standalone="yes" ?><Relationships xmlns="http://schemas.openxmlformats.org/package/2006/relationships"><Relationship Id="rId2" Target="../media/image5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4.xml.rels><?xml version="1.0" encoding="UTF-8" standalone="yes" ?><Relationships xmlns="http://schemas.openxmlformats.org/package/2006/relationships"><Relationship Id="rId2" Target="../media/image6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5.xml.rels><?xml version="1.0" encoding="UTF-8" standalone="yes" ?><Relationships xmlns="http://schemas.openxmlformats.org/package/2006/relationships"><Relationship Id="rId2" Target="../media/image7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6.xml.rels><?xml version="1.0" encoding="UTF-8" standalone="yes" ?><Relationships xmlns="http://schemas.openxmlformats.org/package/2006/relationships"><Relationship Id="rId2" Target="../media/image8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7.xml.rels><?xml version="1.0" encoding="UTF-8" standalone="yes" ?><Relationships xmlns="http://schemas.openxmlformats.org/package/2006/relationships"><Relationship Id="rId2" Target="../media/image9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8.xml.rels><?xml version="1.0" encoding="UTF-8" standalone="yes" ?><Relationships xmlns="http://schemas.openxmlformats.org/package/2006/relationships"><Relationship Id="rId2" Target="../media/image10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9.xml.rels><?xml version="1.0" encoding="UTF-8" standalone="yes" ?><Relationships xmlns="http://schemas.openxmlformats.org/package/2006/relationships"><Relationship Id="rId2" Target="../media/image10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282" y="500042"/>
            <a:ext cx="8572560" cy="1714512"/>
          </a:xfrm>
        </p:spPr>
        <p:txBody>
          <a:bodyPr>
            <a:normAutofit/>
          </a:bodyPr>
          <a:lstStyle/>
          <a:p>
            <a:pPr algn="ctr"/>
            <a:r>
              <a:rPr lang="en-US" sz="3600" b="1" i="1" dirty="0" smtClean="0">
                <a:solidFill>
                  <a:srgbClr val="7030A0"/>
                </a:solidFill>
              </a:rPr>
              <a:t>EATS &amp; TREATS BAKERY</a:t>
            </a:r>
            <a:r>
              <a:rPr lang="en-US" b="1" dirty="0" smtClean="0">
                <a:solidFill>
                  <a:srgbClr val="7030A0"/>
                </a:solidFill>
              </a:rPr>
              <a:t/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2000" dirty="0" smtClean="0">
                <a:solidFill>
                  <a:schemeClr val="accent1"/>
                </a:solidFill>
              </a:rPr>
              <a:t>All items are available</a:t>
            </a:r>
            <a:endParaRPr lang="en-IN" sz="2000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10" y="2428868"/>
            <a:ext cx="7072362" cy="3571900"/>
          </a:xfrm>
        </p:spPr>
        <p:txBody>
          <a:bodyPr>
            <a:normAutofit fontScale="92500"/>
          </a:bodyPr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DEEPAK BAWANE</a:t>
            </a:r>
            <a:r>
              <a:rPr lang="en-US" sz="2000" dirty="0" smtClean="0">
                <a:solidFill>
                  <a:schemeClr val="tx1"/>
                </a:solidFill>
              </a:rPr>
              <a:t>                                                   9096345732</a:t>
            </a:r>
          </a:p>
          <a:p>
            <a:pPr algn="just"/>
            <a:r>
              <a:rPr lang="en-US" sz="2000" b="1" dirty="0" smtClean="0">
                <a:solidFill>
                  <a:schemeClr val="tx1"/>
                </a:solidFill>
              </a:rPr>
              <a:t>SUMEETBAWANE                                                    </a:t>
            </a:r>
            <a:r>
              <a:rPr lang="en-US" sz="2000" dirty="0" smtClean="0">
                <a:solidFill>
                  <a:schemeClr val="tx1"/>
                </a:solidFill>
              </a:rPr>
              <a:t>9011453394</a:t>
            </a:r>
          </a:p>
          <a:p>
            <a:pPr algn="just"/>
            <a:endParaRPr lang="en-US" sz="2000" dirty="0" smtClean="0">
              <a:solidFill>
                <a:schemeClr val="tx1"/>
              </a:solidFill>
            </a:endParaRPr>
          </a:p>
          <a:p>
            <a:pPr algn="just"/>
            <a:endParaRPr lang="en-US" sz="2800" dirty="0" smtClean="0">
              <a:solidFill>
                <a:schemeClr val="tx1"/>
              </a:solidFill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</a:rPr>
              <a:t>WHATS APP NO:- </a:t>
            </a:r>
          </a:p>
          <a:p>
            <a:pPr algn="l"/>
            <a:r>
              <a:rPr lang="en-US" sz="2000" dirty="0" smtClean="0">
                <a:solidFill>
                  <a:schemeClr val="tx1"/>
                </a:solidFill>
              </a:rPr>
              <a:t>9096345732, 9011453394,9960534469</a:t>
            </a:r>
          </a:p>
          <a:p>
            <a:pPr algn="just"/>
            <a:r>
              <a:rPr lang="en-US" sz="2000" b="1" dirty="0" smtClean="0">
                <a:solidFill>
                  <a:schemeClr val="tx1"/>
                </a:solidFill>
              </a:rPr>
              <a:t>ADDRESS:-</a:t>
            </a:r>
          </a:p>
          <a:p>
            <a:pPr algn="l"/>
            <a:r>
              <a:rPr lang="en-US" sz="2000" dirty="0" smtClean="0">
                <a:solidFill>
                  <a:schemeClr val="tx1"/>
                </a:solidFill>
              </a:rPr>
              <a:t>31, New </a:t>
            </a:r>
            <a:r>
              <a:rPr lang="en-US" sz="2000" dirty="0" err="1" smtClean="0">
                <a:solidFill>
                  <a:schemeClr val="tx1"/>
                </a:solidFill>
              </a:rPr>
              <a:t>Subhedar</a:t>
            </a:r>
            <a:r>
              <a:rPr lang="en-US" sz="2000" dirty="0" smtClean="0">
                <a:solidFill>
                  <a:schemeClr val="tx1"/>
                </a:solidFill>
              </a:rPr>
              <a:t> Lay Out </a:t>
            </a:r>
            <a:r>
              <a:rPr lang="en-US" sz="2000" dirty="0" err="1" smtClean="0">
                <a:solidFill>
                  <a:schemeClr val="tx1"/>
                </a:solidFill>
              </a:rPr>
              <a:t>Sudarshan</a:t>
            </a:r>
            <a:r>
              <a:rPr lang="en-US" sz="2000" dirty="0" smtClean="0">
                <a:solidFill>
                  <a:schemeClr val="tx1"/>
                </a:solidFill>
              </a:rPr>
              <a:t> Colony Nagpur-24</a:t>
            </a:r>
          </a:p>
          <a:p>
            <a:pPr algn="l"/>
            <a:r>
              <a:rPr lang="en-US" sz="2000" b="1" dirty="0" smtClean="0">
                <a:solidFill>
                  <a:schemeClr val="tx1"/>
                </a:solidFill>
              </a:rPr>
              <a:t>Email</a:t>
            </a:r>
            <a:r>
              <a:rPr lang="en-US" sz="2000" dirty="0" smtClean="0">
                <a:solidFill>
                  <a:schemeClr val="tx1"/>
                </a:solidFill>
              </a:rPr>
              <a:t> : </a:t>
            </a:r>
            <a:r>
              <a:rPr lang="en-US" sz="2000" b="1" dirty="0" smtClean="0">
                <a:solidFill>
                  <a:srgbClr val="C00000"/>
                </a:solidFill>
              </a:rPr>
              <a:t>nayanabawane@gmail.com</a:t>
            </a:r>
          </a:p>
        </p:txBody>
      </p:sp>
      <p:pic>
        <p:nvPicPr>
          <p:cNvPr id="4" name="Picture 3" descr="707d24961d708dfec6415cb1482c0a1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6644" y="642918"/>
            <a:ext cx="1357322" cy="1571636"/>
          </a:xfrm>
          <a:prstGeom prst="rect">
            <a:avLst/>
          </a:prstGeom>
        </p:spPr>
      </p:pic>
      <p:pic>
        <p:nvPicPr>
          <p:cNvPr id="5" name="Picture 4" descr="00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571481"/>
            <a:ext cx="7743852" cy="1000131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0B050"/>
                </a:solidFill>
              </a:rPr>
              <a:t>Pizza</a:t>
            </a:r>
            <a:endParaRPr lang="en-IN" sz="3600" b="1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1714488"/>
            <a:ext cx="7058052" cy="3929090"/>
          </a:xfrm>
        </p:spPr>
        <p:txBody>
          <a:bodyPr>
            <a:noAutofit/>
          </a:bodyPr>
          <a:lstStyle/>
          <a:p>
            <a:pPr algn="l">
              <a:lnSpc>
                <a:spcPct val="170000"/>
              </a:lnSpc>
            </a:pPr>
            <a:r>
              <a:rPr lang="en-US" sz="1800" dirty="0" smtClean="0">
                <a:solidFill>
                  <a:schemeClr val="tx1"/>
                </a:solidFill>
              </a:rPr>
              <a:t>Mushroom's Pizza</a:t>
            </a:r>
          </a:p>
          <a:p>
            <a:pPr algn="l">
              <a:lnSpc>
                <a:spcPct val="170000"/>
              </a:lnSpc>
            </a:pPr>
            <a:r>
              <a:rPr lang="en-US" sz="1800" dirty="0" smtClean="0">
                <a:solidFill>
                  <a:schemeClr val="tx1"/>
                </a:solidFill>
              </a:rPr>
              <a:t>Capsicum Onion Tomato Pizza</a:t>
            </a:r>
          </a:p>
          <a:p>
            <a:pPr algn="l">
              <a:lnSpc>
                <a:spcPct val="170000"/>
              </a:lnSpc>
            </a:pPr>
            <a:r>
              <a:rPr lang="en-US" sz="1800" dirty="0" smtClean="0">
                <a:solidFill>
                  <a:schemeClr val="tx1"/>
                </a:solidFill>
              </a:rPr>
              <a:t>Spinach Pizza</a:t>
            </a:r>
          </a:p>
          <a:p>
            <a:pPr algn="l">
              <a:lnSpc>
                <a:spcPct val="170000"/>
              </a:lnSpc>
            </a:pPr>
            <a:r>
              <a:rPr lang="en-US" sz="1800" dirty="0" smtClean="0">
                <a:solidFill>
                  <a:schemeClr val="tx1"/>
                </a:solidFill>
              </a:rPr>
              <a:t>Pineapple Pizza</a:t>
            </a:r>
          </a:p>
          <a:p>
            <a:pPr algn="l">
              <a:lnSpc>
                <a:spcPct val="170000"/>
              </a:lnSpc>
            </a:pPr>
            <a:r>
              <a:rPr lang="en-US" sz="1800" dirty="0" smtClean="0">
                <a:solidFill>
                  <a:schemeClr val="tx1"/>
                </a:solidFill>
              </a:rPr>
              <a:t>Chicken Pizza</a:t>
            </a:r>
          </a:p>
          <a:p>
            <a:pPr algn="l">
              <a:lnSpc>
                <a:spcPct val="170000"/>
              </a:lnSpc>
            </a:pPr>
            <a:r>
              <a:rPr lang="en-US" sz="1800" dirty="0" smtClean="0">
                <a:solidFill>
                  <a:schemeClr val="tx1"/>
                </a:solidFill>
              </a:rPr>
              <a:t>Peppers Pizza</a:t>
            </a:r>
          </a:p>
          <a:p>
            <a:pPr algn="l">
              <a:lnSpc>
                <a:spcPct val="170000"/>
              </a:lnSpc>
            </a:pPr>
            <a:r>
              <a:rPr lang="en-US" sz="1800" dirty="0" smtClean="0">
                <a:solidFill>
                  <a:schemeClr val="tx1"/>
                </a:solidFill>
              </a:rPr>
              <a:t>Corn Cheese Pizza</a:t>
            </a:r>
          </a:p>
          <a:p>
            <a:pPr algn="l">
              <a:lnSpc>
                <a:spcPct val="170000"/>
              </a:lnSpc>
            </a:pPr>
            <a:r>
              <a:rPr lang="en-US" sz="1800" dirty="0" smtClean="0">
                <a:solidFill>
                  <a:schemeClr val="tx1"/>
                </a:solidFill>
              </a:rPr>
              <a:t>Sweet Onion Pizza</a:t>
            </a:r>
          </a:p>
          <a:p>
            <a:endParaRPr lang="en-IN" sz="1800" dirty="0">
              <a:solidFill>
                <a:schemeClr val="tx1"/>
              </a:solidFill>
            </a:endParaRPr>
          </a:p>
        </p:txBody>
      </p:sp>
      <p:pic>
        <p:nvPicPr>
          <p:cNvPr id="4" name="Picture 3" descr="008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5918" y="2143116"/>
            <a:ext cx="5857916" cy="1714512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>
                <a:solidFill>
                  <a:schemeClr val="tx2">
                    <a:lumMod val="75000"/>
                  </a:schemeClr>
                </a:solidFill>
              </a:rPr>
              <a:t>Thank You</a:t>
            </a:r>
            <a:endParaRPr lang="en-IN" sz="5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3" name="Picture 2" descr="009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428604"/>
            <a:ext cx="7743852" cy="857256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0B050"/>
                </a:solidFill>
              </a:rPr>
              <a:t>Cake</a:t>
            </a:r>
            <a:endParaRPr lang="en-IN" sz="3600" b="1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5786" y="1357298"/>
            <a:ext cx="7500990" cy="4357718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en-IN" sz="1800" dirty="0" smtClean="0">
                <a:solidFill>
                  <a:schemeClr val="tx1"/>
                </a:solidFill>
              </a:rPr>
              <a:t>Pineapple Cake</a:t>
            </a:r>
          </a:p>
          <a:p>
            <a:pPr algn="l">
              <a:lnSpc>
                <a:spcPct val="150000"/>
              </a:lnSpc>
            </a:pPr>
            <a:r>
              <a:rPr lang="en-US" sz="1800" dirty="0" smtClean="0">
                <a:solidFill>
                  <a:schemeClr val="tx1"/>
                </a:solidFill>
              </a:rPr>
              <a:t>Black Forest Cake</a:t>
            </a:r>
            <a:endParaRPr lang="en-IN" sz="1800" dirty="0" smtClean="0">
              <a:solidFill>
                <a:schemeClr val="tx1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n-IN" sz="1800" dirty="0" smtClean="0">
                <a:solidFill>
                  <a:schemeClr val="tx1"/>
                </a:solidFill>
              </a:rPr>
              <a:t>Orange Cheese Cake</a:t>
            </a:r>
          </a:p>
          <a:p>
            <a:pPr algn="l">
              <a:lnSpc>
                <a:spcPct val="150000"/>
              </a:lnSpc>
            </a:pPr>
            <a:r>
              <a:rPr lang="en-IN" sz="1800" dirty="0" smtClean="0">
                <a:solidFill>
                  <a:schemeClr val="tx1"/>
                </a:solidFill>
              </a:rPr>
              <a:t>Coffee Cake</a:t>
            </a:r>
          </a:p>
          <a:p>
            <a:pPr algn="l">
              <a:lnSpc>
                <a:spcPct val="150000"/>
              </a:lnSpc>
            </a:pPr>
            <a:r>
              <a:rPr lang="en-IN" sz="1800" dirty="0" smtClean="0">
                <a:solidFill>
                  <a:schemeClr val="tx1"/>
                </a:solidFill>
              </a:rPr>
              <a:t>Mango Meringue Cake</a:t>
            </a:r>
          </a:p>
          <a:p>
            <a:pPr algn="l">
              <a:lnSpc>
                <a:spcPct val="150000"/>
              </a:lnSpc>
            </a:pPr>
            <a:r>
              <a:rPr lang="en-IN" sz="1800" dirty="0" smtClean="0">
                <a:solidFill>
                  <a:schemeClr val="tx1"/>
                </a:solidFill>
              </a:rPr>
              <a:t>Oreo Cheesecake</a:t>
            </a:r>
          </a:p>
          <a:p>
            <a:pPr algn="l">
              <a:lnSpc>
                <a:spcPct val="150000"/>
              </a:lnSpc>
            </a:pPr>
            <a:r>
              <a:rPr lang="en-IN" sz="1800" dirty="0" smtClean="0">
                <a:solidFill>
                  <a:schemeClr val="tx1"/>
                </a:solidFill>
              </a:rPr>
              <a:t>Banana Cake</a:t>
            </a:r>
          </a:p>
          <a:p>
            <a:pPr algn="l">
              <a:lnSpc>
                <a:spcPct val="150000"/>
              </a:lnSpc>
            </a:pPr>
            <a:r>
              <a:rPr lang="en-IN" sz="1800" dirty="0" smtClean="0">
                <a:solidFill>
                  <a:schemeClr val="tx1"/>
                </a:solidFill>
              </a:rPr>
              <a:t>Cherry  Cheesecake</a:t>
            </a:r>
          </a:p>
          <a:p>
            <a:pPr algn="l">
              <a:lnSpc>
                <a:spcPct val="150000"/>
              </a:lnSpc>
            </a:pPr>
            <a:r>
              <a:rPr lang="en-IN" sz="1800" dirty="0" smtClean="0">
                <a:solidFill>
                  <a:schemeClr val="tx1"/>
                </a:solidFill>
              </a:rPr>
              <a:t>Eggless Truffle Cake</a:t>
            </a:r>
          </a:p>
          <a:p>
            <a:pPr algn="l">
              <a:lnSpc>
                <a:spcPct val="150000"/>
              </a:lnSpc>
            </a:pPr>
            <a:r>
              <a:rPr lang="en-IN" sz="1800" dirty="0" err="1" smtClean="0">
                <a:solidFill>
                  <a:schemeClr val="tx1"/>
                </a:solidFill>
              </a:rPr>
              <a:t>Shampain</a:t>
            </a:r>
            <a:r>
              <a:rPr lang="en-IN" sz="1800" dirty="0" smtClean="0">
                <a:solidFill>
                  <a:schemeClr val="tx1"/>
                </a:solidFill>
              </a:rPr>
              <a:t> Mess Cake</a:t>
            </a:r>
          </a:p>
          <a:p>
            <a:pPr algn="l">
              <a:lnSpc>
                <a:spcPct val="150000"/>
              </a:lnSpc>
            </a:pPr>
            <a:r>
              <a:rPr lang="en-IN" sz="1800" dirty="0"/>
              <a:t/>
            </a:r>
            <a:br>
              <a:rPr lang="en-IN" sz="1800" dirty="0"/>
            </a:br>
            <a:r>
              <a:rPr lang="en-IN" sz="1800" dirty="0" smtClean="0"/>
              <a:t>  </a:t>
            </a:r>
            <a:endParaRPr lang="en-IN" sz="1800" dirty="0" smtClean="0">
              <a:solidFill>
                <a:schemeClr val="tx1"/>
              </a:solidFill>
            </a:endParaRPr>
          </a:p>
          <a:p>
            <a:pPr algn="l">
              <a:lnSpc>
                <a:spcPct val="150000"/>
              </a:lnSpc>
            </a:pPr>
            <a:endParaRPr lang="en-IN" sz="1800" dirty="0" smtClean="0">
              <a:solidFill>
                <a:schemeClr val="tx1"/>
              </a:solidFill>
            </a:endParaRPr>
          </a:p>
          <a:p>
            <a:pPr algn="l">
              <a:lnSpc>
                <a:spcPct val="170000"/>
              </a:lnSpc>
              <a:buFont typeface="Wingdings" pitchFamily="2" charset="2"/>
              <a:buChar char="§"/>
            </a:pPr>
            <a:endParaRPr lang="en-IN" sz="1800" dirty="0"/>
          </a:p>
          <a:p>
            <a:endParaRPr lang="en-IN" sz="1600" dirty="0"/>
          </a:p>
        </p:txBody>
      </p:sp>
      <p:pic>
        <p:nvPicPr>
          <p:cNvPr id="4" name="Picture 3" descr="00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928693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0B050"/>
                </a:solidFill>
              </a:rPr>
              <a:t>Pastries</a:t>
            </a:r>
            <a:endParaRPr lang="en-IN" sz="3600" b="1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5786" y="1714488"/>
            <a:ext cx="6986614" cy="4071966"/>
          </a:xfrm>
        </p:spPr>
        <p:txBody>
          <a:bodyPr>
            <a:normAutofit fontScale="92500" lnSpcReduction="20000"/>
          </a:bodyPr>
          <a:lstStyle/>
          <a:p>
            <a:pPr algn="l">
              <a:lnSpc>
                <a:spcPct val="170000"/>
              </a:lnSpc>
            </a:pPr>
            <a:r>
              <a:rPr lang="en-US" sz="1900" dirty="0" smtClean="0">
                <a:solidFill>
                  <a:schemeClr val="tx1"/>
                </a:solidFill>
              </a:rPr>
              <a:t>Eggless Butter-Scotch Pastry</a:t>
            </a:r>
          </a:p>
          <a:p>
            <a:pPr algn="l">
              <a:lnSpc>
                <a:spcPct val="170000"/>
              </a:lnSpc>
            </a:pPr>
            <a:r>
              <a:rPr lang="en-US" sz="1900" dirty="0" smtClean="0">
                <a:solidFill>
                  <a:schemeClr val="tx1"/>
                </a:solidFill>
              </a:rPr>
              <a:t>Eggless Vanilla Cake Pastry</a:t>
            </a:r>
          </a:p>
          <a:p>
            <a:pPr algn="l">
              <a:lnSpc>
                <a:spcPct val="170000"/>
              </a:lnSpc>
            </a:pPr>
            <a:r>
              <a:rPr lang="en-US" sz="1900" dirty="0" smtClean="0">
                <a:solidFill>
                  <a:schemeClr val="tx1"/>
                </a:solidFill>
              </a:rPr>
              <a:t>Bread Pastry</a:t>
            </a:r>
          </a:p>
          <a:p>
            <a:pPr algn="l">
              <a:lnSpc>
                <a:spcPct val="170000"/>
              </a:lnSpc>
            </a:pPr>
            <a:r>
              <a:rPr lang="en-US" sz="1900" dirty="0" smtClean="0">
                <a:solidFill>
                  <a:schemeClr val="tx1"/>
                </a:solidFill>
              </a:rPr>
              <a:t>Pineapple Pastry</a:t>
            </a:r>
          </a:p>
          <a:p>
            <a:pPr algn="l">
              <a:lnSpc>
                <a:spcPct val="170000"/>
              </a:lnSpc>
            </a:pPr>
            <a:r>
              <a:rPr lang="en-US" sz="1900" dirty="0" smtClean="0">
                <a:solidFill>
                  <a:schemeClr val="tx1"/>
                </a:solidFill>
              </a:rPr>
              <a:t>Black Forest Pastry</a:t>
            </a:r>
          </a:p>
          <a:p>
            <a:pPr algn="l">
              <a:lnSpc>
                <a:spcPct val="170000"/>
              </a:lnSpc>
            </a:pPr>
            <a:r>
              <a:rPr lang="en-US" sz="1900" dirty="0" smtClean="0">
                <a:solidFill>
                  <a:schemeClr val="tx1"/>
                </a:solidFill>
              </a:rPr>
              <a:t>Chocolate Pastry</a:t>
            </a:r>
          </a:p>
          <a:p>
            <a:pPr algn="l">
              <a:lnSpc>
                <a:spcPct val="170000"/>
              </a:lnSpc>
            </a:pPr>
            <a:r>
              <a:rPr lang="en-US" sz="1900" dirty="0" smtClean="0">
                <a:solidFill>
                  <a:schemeClr val="tx1"/>
                </a:solidFill>
              </a:rPr>
              <a:t>Eggless Red Velvet Pastry</a:t>
            </a:r>
          </a:p>
          <a:p>
            <a:pPr algn="l">
              <a:lnSpc>
                <a:spcPct val="170000"/>
              </a:lnSpc>
            </a:pPr>
            <a:r>
              <a:rPr lang="en-US" sz="1900" dirty="0" smtClean="0">
                <a:solidFill>
                  <a:schemeClr val="tx1"/>
                </a:solidFill>
              </a:rPr>
              <a:t>Puff  Pastry</a:t>
            </a:r>
          </a:p>
          <a:p>
            <a:endParaRPr lang="en-US" sz="1800" dirty="0" smtClean="0">
              <a:solidFill>
                <a:schemeClr val="tx1"/>
              </a:solidFill>
            </a:endParaRPr>
          </a:p>
          <a:p>
            <a:endParaRPr lang="en-US" sz="1800" dirty="0" smtClean="0">
              <a:solidFill>
                <a:schemeClr val="tx1"/>
              </a:solidFill>
            </a:endParaRPr>
          </a:p>
          <a:p>
            <a:endParaRPr lang="en-US" sz="1800" dirty="0" smtClean="0">
              <a:solidFill>
                <a:schemeClr val="tx1"/>
              </a:solidFill>
            </a:endParaRPr>
          </a:p>
          <a:p>
            <a:endParaRPr lang="en-IN" dirty="0">
              <a:solidFill>
                <a:schemeClr val="tx1"/>
              </a:solidFill>
            </a:endParaRPr>
          </a:p>
        </p:txBody>
      </p:sp>
      <p:pic>
        <p:nvPicPr>
          <p:cNvPr id="4" name="Picture 3" descr="00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1071569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0B050"/>
                </a:solidFill>
              </a:rPr>
              <a:t>Brownies</a:t>
            </a:r>
            <a:endParaRPr lang="en-IN" sz="3600" b="1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1714488"/>
            <a:ext cx="7058052" cy="3924312"/>
          </a:xfrm>
        </p:spPr>
        <p:txBody>
          <a:bodyPr>
            <a:normAutofit/>
          </a:bodyPr>
          <a:lstStyle/>
          <a:p>
            <a:pPr algn="l">
              <a:lnSpc>
                <a:spcPct val="170000"/>
              </a:lnSpc>
            </a:pPr>
            <a:r>
              <a:rPr lang="en-US" sz="1800" dirty="0" smtClean="0">
                <a:solidFill>
                  <a:schemeClr val="tx1"/>
                </a:solidFill>
              </a:rPr>
              <a:t>Cream Cheese Brownies</a:t>
            </a:r>
          </a:p>
          <a:p>
            <a:pPr algn="l">
              <a:lnSpc>
                <a:spcPct val="170000"/>
              </a:lnSpc>
            </a:pPr>
            <a:r>
              <a:rPr lang="en-US" sz="1800" dirty="0" smtClean="0">
                <a:solidFill>
                  <a:schemeClr val="tx1"/>
                </a:solidFill>
              </a:rPr>
              <a:t>Peanut Butter Cup Crunch Brownie Bars</a:t>
            </a:r>
          </a:p>
          <a:p>
            <a:pPr algn="l">
              <a:lnSpc>
                <a:spcPct val="170000"/>
              </a:lnSpc>
            </a:pPr>
            <a:r>
              <a:rPr lang="en-US" sz="1800" dirty="0" smtClean="0">
                <a:solidFill>
                  <a:schemeClr val="tx1"/>
                </a:solidFill>
              </a:rPr>
              <a:t>Baked Brownies</a:t>
            </a:r>
          </a:p>
          <a:p>
            <a:pPr algn="l">
              <a:lnSpc>
                <a:spcPct val="170000"/>
              </a:lnSpc>
            </a:pPr>
            <a:r>
              <a:rPr lang="en-US" sz="1800" dirty="0" smtClean="0">
                <a:solidFill>
                  <a:schemeClr val="tx1"/>
                </a:solidFill>
              </a:rPr>
              <a:t>Sweet And Salty Brownies</a:t>
            </a:r>
          </a:p>
          <a:p>
            <a:pPr algn="l">
              <a:lnSpc>
                <a:spcPct val="170000"/>
              </a:lnSpc>
            </a:pPr>
            <a:r>
              <a:rPr lang="en-US" sz="1800" dirty="0" smtClean="0">
                <a:solidFill>
                  <a:schemeClr val="tx1"/>
                </a:solidFill>
              </a:rPr>
              <a:t>Frozen Brownie Sundae</a:t>
            </a:r>
          </a:p>
          <a:p>
            <a:pPr algn="l">
              <a:lnSpc>
                <a:spcPct val="170000"/>
              </a:lnSpc>
            </a:pPr>
            <a:r>
              <a:rPr lang="en-US" sz="1800" dirty="0" smtClean="0">
                <a:solidFill>
                  <a:schemeClr val="tx1"/>
                </a:solidFill>
              </a:rPr>
              <a:t>Chocolate Fudge Brownies with Chocolate Butter Cream Frosting </a:t>
            </a:r>
          </a:p>
          <a:p>
            <a:pPr algn="l">
              <a:lnSpc>
                <a:spcPct val="170000"/>
              </a:lnSpc>
            </a:pPr>
            <a:r>
              <a:rPr lang="en-US" sz="1800" dirty="0" smtClean="0">
                <a:solidFill>
                  <a:schemeClr val="tx1"/>
                </a:solidFill>
              </a:rPr>
              <a:t>Buckeye Brownies</a:t>
            </a:r>
            <a:endParaRPr lang="en-IN" sz="1800" dirty="0">
              <a:solidFill>
                <a:schemeClr val="tx1"/>
              </a:solidFill>
            </a:endParaRPr>
          </a:p>
        </p:txBody>
      </p:sp>
      <p:pic>
        <p:nvPicPr>
          <p:cNvPr id="4" name="Picture 3" descr="00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785817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0B050"/>
                </a:solidFill>
              </a:rPr>
              <a:t>Pudding</a:t>
            </a:r>
            <a:endParaRPr lang="en-IN" sz="3600" b="1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5786" y="1500174"/>
            <a:ext cx="7358114" cy="4714908"/>
          </a:xfrm>
        </p:spPr>
        <p:txBody>
          <a:bodyPr>
            <a:normAutofit fontScale="40000" lnSpcReduction="20000"/>
          </a:bodyPr>
          <a:lstStyle/>
          <a:p>
            <a:pPr algn="l">
              <a:lnSpc>
                <a:spcPct val="170000"/>
              </a:lnSpc>
            </a:pPr>
            <a:r>
              <a:rPr lang="en-US" sz="4500" dirty="0" smtClean="0">
                <a:solidFill>
                  <a:schemeClr val="tx1"/>
                </a:solidFill>
              </a:rPr>
              <a:t>Lemon Delicious Pudding</a:t>
            </a:r>
          </a:p>
          <a:p>
            <a:pPr algn="l">
              <a:lnSpc>
                <a:spcPct val="170000"/>
              </a:lnSpc>
            </a:pPr>
            <a:r>
              <a:rPr lang="en-US" sz="4500" dirty="0" smtClean="0">
                <a:solidFill>
                  <a:schemeClr val="tx1"/>
                </a:solidFill>
              </a:rPr>
              <a:t>Bread And Butter Pudding</a:t>
            </a:r>
          </a:p>
          <a:p>
            <a:pPr algn="l">
              <a:lnSpc>
                <a:spcPct val="170000"/>
              </a:lnSpc>
            </a:pPr>
            <a:r>
              <a:rPr lang="en-US" sz="4500" dirty="0" smtClean="0">
                <a:solidFill>
                  <a:schemeClr val="tx1"/>
                </a:solidFill>
              </a:rPr>
              <a:t>Rice Pudding</a:t>
            </a:r>
          </a:p>
          <a:p>
            <a:pPr algn="l">
              <a:lnSpc>
                <a:spcPct val="170000"/>
              </a:lnSpc>
            </a:pPr>
            <a:r>
              <a:rPr lang="en-US" sz="4500" dirty="0" smtClean="0">
                <a:solidFill>
                  <a:schemeClr val="tx1"/>
                </a:solidFill>
              </a:rPr>
              <a:t>Chocolate Pudding</a:t>
            </a:r>
          </a:p>
          <a:p>
            <a:pPr algn="l">
              <a:lnSpc>
                <a:spcPct val="170000"/>
              </a:lnSpc>
            </a:pPr>
            <a:r>
              <a:rPr lang="en-US" sz="4500" dirty="0" smtClean="0">
                <a:solidFill>
                  <a:schemeClr val="tx1"/>
                </a:solidFill>
              </a:rPr>
              <a:t>Raspberry  And White Chocolate Waffle Pudding</a:t>
            </a:r>
          </a:p>
          <a:p>
            <a:pPr algn="l">
              <a:lnSpc>
                <a:spcPct val="170000"/>
              </a:lnSpc>
            </a:pPr>
            <a:r>
              <a:rPr lang="en-US" sz="4500" dirty="0" smtClean="0">
                <a:solidFill>
                  <a:schemeClr val="tx1"/>
                </a:solidFill>
              </a:rPr>
              <a:t>Warm Chocolate Pudding</a:t>
            </a:r>
          </a:p>
          <a:p>
            <a:pPr algn="l">
              <a:lnSpc>
                <a:spcPct val="170000"/>
              </a:lnSpc>
            </a:pPr>
            <a:r>
              <a:rPr lang="en-US" sz="4500" dirty="0" smtClean="0">
                <a:solidFill>
                  <a:schemeClr val="tx1"/>
                </a:solidFill>
              </a:rPr>
              <a:t>Caramel Apple Pudding</a:t>
            </a:r>
          </a:p>
          <a:p>
            <a:pPr algn="l">
              <a:lnSpc>
                <a:spcPct val="170000"/>
              </a:lnSpc>
            </a:pPr>
            <a:r>
              <a:rPr lang="en-US" sz="4500" dirty="0" smtClean="0">
                <a:solidFill>
                  <a:schemeClr val="tx1"/>
                </a:solidFill>
              </a:rPr>
              <a:t>Bake Rice Pudding</a:t>
            </a:r>
          </a:p>
          <a:p>
            <a:pPr algn="l">
              <a:lnSpc>
                <a:spcPct val="170000"/>
              </a:lnSpc>
            </a:pPr>
            <a:r>
              <a:rPr lang="en-US" sz="4500" dirty="0" smtClean="0">
                <a:solidFill>
                  <a:schemeClr val="tx1"/>
                </a:solidFill>
              </a:rPr>
              <a:t>Bead And Butter Pudding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IN" dirty="0">
              <a:solidFill>
                <a:schemeClr val="tx1"/>
              </a:solidFill>
            </a:endParaRPr>
          </a:p>
        </p:txBody>
      </p:sp>
      <p:pic>
        <p:nvPicPr>
          <p:cNvPr id="4" name="Picture 3" descr="00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571480"/>
            <a:ext cx="7743852" cy="785818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0B050"/>
                </a:solidFill>
              </a:rPr>
              <a:t>Mush Dessert</a:t>
            </a:r>
            <a:endParaRPr lang="en-IN" sz="3600" b="1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1571612"/>
            <a:ext cx="7329494" cy="4071966"/>
          </a:xfrm>
        </p:spPr>
        <p:txBody>
          <a:bodyPr>
            <a:normAutofit fontScale="25000" lnSpcReduction="20000"/>
          </a:bodyPr>
          <a:lstStyle/>
          <a:p>
            <a:pPr algn="l">
              <a:lnSpc>
                <a:spcPct val="170000"/>
              </a:lnSpc>
            </a:pPr>
            <a:r>
              <a:rPr lang="en-US" sz="7200" dirty="0" smtClean="0">
                <a:solidFill>
                  <a:schemeClr val="tx1"/>
                </a:solidFill>
              </a:rPr>
              <a:t>Grape Mush Dessert</a:t>
            </a:r>
          </a:p>
          <a:p>
            <a:pPr algn="l">
              <a:lnSpc>
                <a:spcPct val="170000"/>
              </a:lnSpc>
            </a:pPr>
            <a:r>
              <a:rPr lang="en-US" sz="7200" dirty="0" smtClean="0">
                <a:solidFill>
                  <a:schemeClr val="tx1"/>
                </a:solidFill>
              </a:rPr>
              <a:t>Strawberry Mush Dessert</a:t>
            </a:r>
          </a:p>
          <a:p>
            <a:pPr algn="l">
              <a:lnSpc>
                <a:spcPct val="170000"/>
              </a:lnSpc>
            </a:pPr>
            <a:r>
              <a:rPr lang="en-US" sz="7200" dirty="0" smtClean="0">
                <a:solidFill>
                  <a:schemeClr val="tx1"/>
                </a:solidFill>
              </a:rPr>
              <a:t>Cornmeal Mush Dessert</a:t>
            </a:r>
          </a:p>
          <a:p>
            <a:pPr algn="l">
              <a:lnSpc>
                <a:spcPct val="170000"/>
              </a:lnSpc>
            </a:pPr>
            <a:r>
              <a:rPr lang="en-US" sz="7200" dirty="0" smtClean="0">
                <a:solidFill>
                  <a:schemeClr val="tx1"/>
                </a:solidFill>
              </a:rPr>
              <a:t>Mush Apple Pie</a:t>
            </a:r>
          </a:p>
          <a:p>
            <a:pPr algn="l">
              <a:lnSpc>
                <a:spcPct val="170000"/>
              </a:lnSpc>
            </a:pPr>
            <a:r>
              <a:rPr lang="en-US" sz="7200" dirty="0" smtClean="0">
                <a:solidFill>
                  <a:schemeClr val="tx1"/>
                </a:solidFill>
              </a:rPr>
              <a:t>Chocolate Mush Dessert</a:t>
            </a:r>
          </a:p>
          <a:p>
            <a:pPr algn="l">
              <a:lnSpc>
                <a:spcPct val="170000"/>
              </a:lnSpc>
            </a:pPr>
            <a:r>
              <a:rPr lang="en-US" sz="7200" dirty="0" smtClean="0">
                <a:solidFill>
                  <a:schemeClr val="tx1"/>
                </a:solidFill>
              </a:rPr>
              <a:t>Cream Dessert with Chocolate Mush</a:t>
            </a:r>
          </a:p>
          <a:p>
            <a:pPr algn="l">
              <a:lnSpc>
                <a:spcPct val="170000"/>
              </a:lnSpc>
            </a:pPr>
            <a:r>
              <a:rPr lang="en-US" sz="7200" dirty="0" smtClean="0">
                <a:solidFill>
                  <a:schemeClr val="tx1"/>
                </a:solidFill>
              </a:rPr>
              <a:t>Red Velvet Mush Desert</a:t>
            </a:r>
          </a:p>
          <a:p>
            <a:pPr algn="l">
              <a:lnSpc>
                <a:spcPct val="170000"/>
              </a:lnSpc>
            </a:pPr>
            <a:endParaRPr lang="en-US" sz="4500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IN" dirty="0">
              <a:solidFill>
                <a:schemeClr val="tx1"/>
              </a:solidFill>
            </a:endParaRPr>
          </a:p>
        </p:txBody>
      </p:sp>
      <p:pic>
        <p:nvPicPr>
          <p:cNvPr id="4" name="Picture 3" descr="00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500043"/>
            <a:ext cx="7886728" cy="1000131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0B050"/>
                </a:solidFill>
              </a:rPr>
              <a:t>Cookies/Biscuits</a:t>
            </a:r>
            <a:endParaRPr lang="en-IN" sz="3600" b="1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1571612"/>
            <a:ext cx="7058052" cy="4286280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en-US" sz="1800" dirty="0" smtClean="0">
                <a:solidFill>
                  <a:schemeClr val="tx1"/>
                </a:solidFill>
              </a:rPr>
              <a:t>Peanut Butter And Jelly Sandwich Cookies</a:t>
            </a:r>
          </a:p>
          <a:p>
            <a:pPr algn="l">
              <a:lnSpc>
                <a:spcPct val="150000"/>
              </a:lnSpc>
            </a:pPr>
            <a:r>
              <a:rPr lang="en-US" sz="1800" dirty="0" err="1" smtClean="0">
                <a:solidFill>
                  <a:schemeClr val="tx1"/>
                </a:solidFill>
              </a:rPr>
              <a:t>Masala</a:t>
            </a:r>
            <a:r>
              <a:rPr lang="en-US" sz="1800" dirty="0" smtClean="0">
                <a:solidFill>
                  <a:schemeClr val="tx1"/>
                </a:solidFill>
              </a:rPr>
              <a:t> Cookies </a:t>
            </a:r>
            <a:r>
              <a:rPr lang="en-US" sz="1800" dirty="0" err="1" smtClean="0">
                <a:solidFill>
                  <a:schemeClr val="tx1"/>
                </a:solidFill>
              </a:rPr>
              <a:t>Khara</a:t>
            </a:r>
            <a:r>
              <a:rPr lang="en-US" sz="1800" dirty="0" smtClean="0">
                <a:solidFill>
                  <a:schemeClr val="tx1"/>
                </a:solidFill>
              </a:rPr>
              <a:t> Biscuits</a:t>
            </a:r>
          </a:p>
          <a:p>
            <a:pPr algn="l">
              <a:lnSpc>
                <a:spcPct val="150000"/>
              </a:lnSpc>
            </a:pPr>
            <a:r>
              <a:rPr lang="en-US" sz="1800" dirty="0" smtClean="0">
                <a:solidFill>
                  <a:schemeClr val="tx1"/>
                </a:solidFill>
              </a:rPr>
              <a:t>Chocolate Cookies</a:t>
            </a:r>
          </a:p>
          <a:p>
            <a:pPr algn="l">
              <a:lnSpc>
                <a:spcPct val="150000"/>
              </a:lnSpc>
            </a:pPr>
            <a:r>
              <a:rPr lang="en-US" sz="1800" dirty="0" smtClean="0">
                <a:solidFill>
                  <a:schemeClr val="tx1"/>
                </a:solidFill>
              </a:rPr>
              <a:t>Almond and Raspberry Jam Cookies</a:t>
            </a:r>
          </a:p>
          <a:p>
            <a:pPr algn="l">
              <a:lnSpc>
                <a:spcPct val="150000"/>
              </a:lnSpc>
            </a:pPr>
            <a:r>
              <a:rPr lang="en-US" sz="1800" dirty="0" smtClean="0">
                <a:solidFill>
                  <a:schemeClr val="tx1"/>
                </a:solidFill>
              </a:rPr>
              <a:t>Brown Butter Ginger Cookies</a:t>
            </a:r>
          </a:p>
          <a:p>
            <a:pPr algn="l">
              <a:lnSpc>
                <a:spcPct val="150000"/>
              </a:lnSpc>
            </a:pPr>
            <a:r>
              <a:rPr lang="en-US" sz="1800" dirty="0" smtClean="0">
                <a:solidFill>
                  <a:schemeClr val="tx1"/>
                </a:solidFill>
              </a:rPr>
              <a:t>Coconut Cookies</a:t>
            </a:r>
          </a:p>
          <a:p>
            <a:pPr algn="l">
              <a:lnSpc>
                <a:spcPct val="150000"/>
              </a:lnSpc>
            </a:pPr>
            <a:r>
              <a:rPr lang="en-US" sz="1800" dirty="0" smtClean="0">
                <a:solidFill>
                  <a:schemeClr val="tx1"/>
                </a:solidFill>
              </a:rPr>
              <a:t>Brownie Cookies</a:t>
            </a:r>
          </a:p>
          <a:p>
            <a:pPr algn="l">
              <a:lnSpc>
                <a:spcPct val="150000"/>
              </a:lnSpc>
            </a:pPr>
            <a:r>
              <a:rPr lang="en-US" sz="1800" dirty="0" smtClean="0">
                <a:solidFill>
                  <a:schemeClr val="tx1"/>
                </a:solidFill>
              </a:rPr>
              <a:t>Blueberry Yogurt Cookie</a:t>
            </a:r>
          </a:p>
          <a:p>
            <a:pPr algn="l">
              <a:lnSpc>
                <a:spcPct val="150000"/>
              </a:lnSpc>
            </a:pPr>
            <a:r>
              <a:rPr lang="en-US" sz="1800" dirty="0" smtClean="0">
                <a:solidFill>
                  <a:schemeClr val="tx1"/>
                </a:solidFill>
              </a:rPr>
              <a:t>Banana Outs Cookie</a:t>
            </a:r>
          </a:p>
          <a:p>
            <a:pPr algn="l">
              <a:lnSpc>
                <a:spcPct val="150000"/>
              </a:lnSpc>
            </a:pPr>
            <a:endParaRPr lang="en-US" sz="1800" dirty="0" smtClean="0">
              <a:solidFill>
                <a:schemeClr val="tx1"/>
              </a:solidFill>
            </a:endParaRPr>
          </a:p>
          <a:p>
            <a:pPr algn="l">
              <a:lnSpc>
                <a:spcPct val="150000"/>
              </a:lnSpc>
            </a:pPr>
            <a:endParaRPr lang="en-US" sz="1800" dirty="0" smtClean="0">
              <a:solidFill>
                <a:schemeClr val="tx1"/>
              </a:solidFill>
            </a:endParaRPr>
          </a:p>
          <a:p>
            <a:endParaRPr lang="en-US" sz="1800" dirty="0" smtClean="0">
              <a:solidFill>
                <a:schemeClr val="tx1"/>
              </a:solidFill>
            </a:endParaRPr>
          </a:p>
          <a:p>
            <a:endParaRPr lang="en-IN" sz="1800" dirty="0"/>
          </a:p>
        </p:txBody>
      </p:sp>
      <p:pic>
        <p:nvPicPr>
          <p:cNvPr id="4" name="Picture 3" descr="00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857255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0B050"/>
                </a:solidFill>
              </a:rPr>
              <a:t>Sandwich</a:t>
            </a:r>
            <a:endParaRPr lang="en-IN" sz="3600" b="1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5786" y="1571612"/>
            <a:ext cx="7286676" cy="4572032"/>
          </a:xfrm>
        </p:spPr>
        <p:txBody>
          <a:bodyPr>
            <a:normAutofit fontScale="92500" lnSpcReduction="10000"/>
          </a:bodyPr>
          <a:lstStyle/>
          <a:p>
            <a:pPr algn="l">
              <a:lnSpc>
                <a:spcPct val="160000"/>
              </a:lnSpc>
            </a:pPr>
            <a:r>
              <a:rPr lang="en-US" sz="1900" dirty="0" err="1" smtClean="0">
                <a:solidFill>
                  <a:schemeClr val="tx1"/>
                </a:solidFill>
              </a:rPr>
              <a:t>Paneer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Tikka</a:t>
            </a:r>
            <a:r>
              <a:rPr lang="en-US" sz="1900" dirty="0" smtClean="0">
                <a:solidFill>
                  <a:schemeClr val="tx1"/>
                </a:solidFill>
              </a:rPr>
              <a:t> Sandwich</a:t>
            </a:r>
          </a:p>
          <a:p>
            <a:pPr algn="l">
              <a:lnSpc>
                <a:spcPct val="160000"/>
              </a:lnSpc>
            </a:pPr>
            <a:r>
              <a:rPr lang="en-US" sz="1900" dirty="0" smtClean="0">
                <a:solidFill>
                  <a:schemeClr val="tx1"/>
                </a:solidFill>
              </a:rPr>
              <a:t>Chicken Salad Sandwich</a:t>
            </a:r>
          </a:p>
          <a:p>
            <a:pPr algn="l">
              <a:lnSpc>
                <a:spcPct val="160000"/>
              </a:lnSpc>
            </a:pPr>
            <a:r>
              <a:rPr lang="en-US" sz="1900" dirty="0" smtClean="0">
                <a:solidFill>
                  <a:schemeClr val="tx1"/>
                </a:solidFill>
              </a:rPr>
              <a:t>Egg Salad Sandwich</a:t>
            </a:r>
          </a:p>
          <a:p>
            <a:pPr algn="l">
              <a:lnSpc>
                <a:spcPct val="160000"/>
              </a:lnSpc>
            </a:pPr>
            <a:r>
              <a:rPr lang="en-US" sz="1900" dirty="0" smtClean="0">
                <a:solidFill>
                  <a:schemeClr val="tx1"/>
                </a:solidFill>
              </a:rPr>
              <a:t>Cheese Sandwich</a:t>
            </a:r>
          </a:p>
          <a:p>
            <a:pPr algn="l">
              <a:lnSpc>
                <a:spcPct val="170000"/>
              </a:lnSpc>
            </a:pPr>
            <a:r>
              <a:rPr lang="en-US" sz="1900" dirty="0" smtClean="0">
                <a:solidFill>
                  <a:schemeClr val="tx1"/>
                </a:solidFill>
              </a:rPr>
              <a:t>Fish Sandwich</a:t>
            </a:r>
          </a:p>
          <a:p>
            <a:pPr algn="l">
              <a:lnSpc>
                <a:spcPct val="170000"/>
              </a:lnSpc>
            </a:pPr>
            <a:r>
              <a:rPr lang="en-US" sz="1900" dirty="0" smtClean="0">
                <a:solidFill>
                  <a:schemeClr val="tx1"/>
                </a:solidFill>
              </a:rPr>
              <a:t>Veg. Sandwich</a:t>
            </a:r>
          </a:p>
          <a:p>
            <a:pPr algn="l">
              <a:lnSpc>
                <a:spcPct val="170000"/>
              </a:lnSpc>
            </a:pPr>
            <a:r>
              <a:rPr lang="en-US" sz="1900" dirty="0" smtClean="0">
                <a:solidFill>
                  <a:schemeClr val="tx1"/>
                </a:solidFill>
              </a:rPr>
              <a:t>Veg. Cheese Sandwich</a:t>
            </a:r>
          </a:p>
          <a:p>
            <a:pPr algn="l">
              <a:lnSpc>
                <a:spcPct val="170000"/>
              </a:lnSpc>
            </a:pPr>
            <a:r>
              <a:rPr lang="en-US" sz="1900" dirty="0" smtClean="0">
                <a:solidFill>
                  <a:schemeClr val="tx1"/>
                </a:solidFill>
              </a:rPr>
              <a:t>Bread Butter Sandwich</a:t>
            </a:r>
          </a:p>
          <a:p>
            <a:pPr algn="l">
              <a:lnSpc>
                <a:spcPct val="170000"/>
              </a:lnSpc>
            </a:pPr>
            <a:r>
              <a:rPr lang="en-US" sz="1900" dirty="0" smtClean="0">
                <a:solidFill>
                  <a:schemeClr val="tx1"/>
                </a:solidFill>
              </a:rPr>
              <a:t>Cheese </a:t>
            </a:r>
            <a:r>
              <a:rPr lang="en-US" sz="1900" dirty="0" err="1" smtClean="0">
                <a:solidFill>
                  <a:schemeClr val="tx1"/>
                </a:solidFill>
              </a:rPr>
              <a:t>Chatni</a:t>
            </a:r>
            <a:r>
              <a:rPr lang="en-US" sz="1900" dirty="0" smtClean="0">
                <a:solidFill>
                  <a:schemeClr val="tx1"/>
                </a:solidFill>
              </a:rPr>
              <a:t> Sandwich</a:t>
            </a:r>
          </a:p>
          <a:p>
            <a:pPr algn="l">
              <a:lnSpc>
                <a:spcPct val="170000"/>
              </a:lnSpc>
            </a:pPr>
            <a:endParaRPr lang="en-US" sz="1900" dirty="0" smtClean="0">
              <a:solidFill>
                <a:schemeClr val="tx1"/>
              </a:solidFill>
            </a:endParaRPr>
          </a:p>
          <a:p>
            <a:endParaRPr lang="en-US" sz="1600" dirty="0" smtClean="0">
              <a:solidFill>
                <a:schemeClr val="tx1"/>
              </a:solidFill>
            </a:endParaRPr>
          </a:p>
          <a:p>
            <a:endParaRPr lang="en-US" sz="1600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IN" dirty="0">
              <a:solidFill>
                <a:schemeClr val="tx1"/>
              </a:solidFill>
            </a:endParaRPr>
          </a:p>
        </p:txBody>
      </p:sp>
      <p:pic>
        <p:nvPicPr>
          <p:cNvPr id="4" name="Picture 3" descr="007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8662" y="428604"/>
            <a:ext cx="7486648" cy="1000132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0B050"/>
                </a:solidFill>
              </a:rPr>
              <a:t>Burger</a:t>
            </a:r>
            <a:endParaRPr lang="en-IN" sz="3600" b="1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5786" y="1571612"/>
            <a:ext cx="6986614" cy="4000528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en-US" sz="1800" dirty="0" err="1" smtClean="0">
                <a:solidFill>
                  <a:schemeClr val="tx1"/>
                </a:solidFill>
              </a:rPr>
              <a:t>Veg</a:t>
            </a:r>
            <a:r>
              <a:rPr lang="en-US" sz="1800" dirty="0" smtClean="0">
                <a:solidFill>
                  <a:schemeClr val="tx1"/>
                </a:solidFill>
              </a:rPr>
              <a:t> Burger</a:t>
            </a:r>
          </a:p>
          <a:p>
            <a:pPr algn="l">
              <a:lnSpc>
                <a:spcPct val="150000"/>
              </a:lnSpc>
            </a:pPr>
            <a:r>
              <a:rPr lang="en-US" sz="1800" dirty="0" smtClean="0">
                <a:solidFill>
                  <a:schemeClr val="tx1"/>
                </a:solidFill>
              </a:rPr>
              <a:t>Green Chile Burger with Fried Eggs</a:t>
            </a:r>
          </a:p>
          <a:p>
            <a:pPr algn="l">
              <a:lnSpc>
                <a:spcPct val="150000"/>
              </a:lnSpc>
            </a:pPr>
            <a:r>
              <a:rPr lang="en-US" sz="1800" dirty="0" smtClean="0">
                <a:solidFill>
                  <a:schemeClr val="tx1"/>
                </a:solidFill>
              </a:rPr>
              <a:t>Onion Smashed Burgers</a:t>
            </a:r>
          </a:p>
          <a:p>
            <a:pPr algn="l">
              <a:lnSpc>
                <a:spcPct val="150000"/>
              </a:lnSpc>
            </a:pPr>
            <a:r>
              <a:rPr lang="en-US" sz="1800" dirty="0" smtClean="0">
                <a:solidFill>
                  <a:schemeClr val="tx1"/>
                </a:solidFill>
              </a:rPr>
              <a:t>Chile-Stuffed Cheeseburger</a:t>
            </a:r>
          </a:p>
          <a:p>
            <a:pPr algn="l">
              <a:lnSpc>
                <a:spcPct val="150000"/>
              </a:lnSpc>
            </a:pPr>
            <a:r>
              <a:rPr lang="en-US" sz="1800" dirty="0" smtClean="0">
                <a:solidFill>
                  <a:schemeClr val="tx1"/>
                </a:solidFill>
              </a:rPr>
              <a:t>Mushroom Burgers</a:t>
            </a:r>
          </a:p>
          <a:p>
            <a:pPr algn="l">
              <a:lnSpc>
                <a:spcPct val="150000"/>
              </a:lnSpc>
            </a:pPr>
            <a:r>
              <a:rPr lang="en-US" sz="1800" dirty="0" smtClean="0">
                <a:solidFill>
                  <a:schemeClr val="tx1"/>
                </a:solidFill>
              </a:rPr>
              <a:t>Chile </a:t>
            </a:r>
            <a:r>
              <a:rPr lang="en-US" sz="1800" dirty="0" err="1" smtClean="0">
                <a:solidFill>
                  <a:schemeClr val="tx1"/>
                </a:solidFill>
              </a:rPr>
              <a:t>Paneer</a:t>
            </a:r>
            <a:r>
              <a:rPr lang="en-US" sz="1800" dirty="0" smtClean="0">
                <a:solidFill>
                  <a:schemeClr val="tx1"/>
                </a:solidFill>
              </a:rPr>
              <a:t> Burger</a:t>
            </a:r>
          </a:p>
          <a:p>
            <a:pPr algn="l">
              <a:lnSpc>
                <a:spcPct val="150000"/>
              </a:lnSpc>
            </a:pPr>
            <a:r>
              <a:rPr lang="en-US" sz="1800" dirty="0" err="1" smtClean="0">
                <a:solidFill>
                  <a:schemeClr val="tx1"/>
                </a:solidFill>
              </a:rPr>
              <a:t>Paneer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Tikka</a:t>
            </a:r>
            <a:r>
              <a:rPr lang="en-US" sz="1800" dirty="0" smtClean="0">
                <a:solidFill>
                  <a:schemeClr val="tx1"/>
                </a:solidFill>
              </a:rPr>
              <a:t> Burger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IN" dirty="0">
              <a:solidFill>
                <a:schemeClr val="tx1"/>
              </a:solidFill>
            </a:endParaRPr>
          </a:p>
        </p:txBody>
      </p:sp>
      <p:pic>
        <p:nvPicPr>
          <p:cNvPr id="4" name="Picture 3" descr="007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663</TotalTime>
  <Words>269</Words>
  <Application>Microsoft Office PowerPoint</Application>
  <PresentationFormat>On-screen Show (4:3)</PresentationFormat>
  <Paragraphs>107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Solstice</vt:lpstr>
      <vt:lpstr>EATS &amp; TREATS BAKERY All items are available</vt:lpstr>
      <vt:lpstr>Cake</vt:lpstr>
      <vt:lpstr>Pastries</vt:lpstr>
      <vt:lpstr>Brownies</vt:lpstr>
      <vt:lpstr>Pudding</vt:lpstr>
      <vt:lpstr>Mush Dessert</vt:lpstr>
      <vt:lpstr>Cookies/Biscuits</vt:lpstr>
      <vt:lpstr>Sandwich</vt:lpstr>
      <vt:lpstr>Burger</vt:lpstr>
      <vt:lpstr>Pizza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Nayana Bakery</dc:title>
  <dc:creator>Kshama</dc:creator>
  <cp:lastModifiedBy>Kshama</cp:lastModifiedBy>
  <cp:revision>190</cp:revision>
  <dcterms:created xsi:type="dcterms:W3CDTF">2018-12-05T09:46:44Z</dcterms:created>
  <dcterms:modified xsi:type="dcterms:W3CDTF">2019-01-29T07:02:06Z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808697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S8.2.2</vt:lpwstr>
  </property>
</Properties>
</file>