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1857-8889-4ACB-B5B0-DBBEF0B13B34}" type="datetimeFigureOut">
              <a:rPr lang="en-US" smtClean="0"/>
              <a:t>28-Aug-17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9591-C0D5-4EE8-8E94-8EB94E9951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85344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69" y="0"/>
            <a:ext cx="8662431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G1</dc:creator>
  <cp:lastModifiedBy>G1</cp:lastModifiedBy>
  <cp:revision>1</cp:revision>
  <dcterms:created xsi:type="dcterms:W3CDTF">2017-08-28T06:58:59Z</dcterms:created>
  <dcterms:modified xsi:type="dcterms:W3CDTF">2017-08-28T07:06:17Z</dcterms:modified>
</cp:coreProperties>
</file>